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sldIdLst>
    <p:sldId id="608" r:id="rId2"/>
    <p:sldId id="607" r:id="rId3"/>
    <p:sldId id="609" r:id="rId4"/>
    <p:sldId id="560" r:id="rId5"/>
    <p:sldId id="661" r:id="rId6"/>
    <p:sldId id="662" r:id="rId7"/>
    <p:sldId id="663" r:id="rId8"/>
    <p:sldId id="618" r:id="rId9"/>
    <p:sldId id="563" r:id="rId10"/>
    <p:sldId id="566" r:id="rId11"/>
    <p:sldId id="567" r:id="rId12"/>
    <p:sldId id="568" r:id="rId13"/>
    <p:sldId id="569" r:id="rId14"/>
    <p:sldId id="570" r:id="rId15"/>
    <p:sldId id="573" r:id="rId16"/>
    <p:sldId id="574" r:id="rId17"/>
    <p:sldId id="561" r:id="rId18"/>
    <p:sldId id="651" r:id="rId19"/>
    <p:sldId id="572" r:id="rId20"/>
    <p:sldId id="575" r:id="rId21"/>
    <p:sldId id="576" r:id="rId22"/>
    <p:sldId id="577" r:id="rId23"/>
    <p:sldId id="578" r:id="rId24"/>
    <p:sldId id="579" r:id="rId25"/>
    <p:sldId id="580" r:id="rId26"/>
    <p:sldId id="581" r:id="rId27"/>
    <p:sldId id="582" r:id="rId28"/>
    <p:sldId id="583" r:id="rId29"/>
    <p:sldId id="584" r:id="rId30"/>
    <p:sldId id="652" r:id="rId31"/>
    <p:sldId id="586" r:id="rId32"/>
    <p:sldId id="653" r:id="rId33"/>
    <p:sldId id="654" r:id="rId34"/>
    <p:sldId id="655" r:id="rId35"/>
    <p:sldId id="656" r:id="rId36"/>
    <p:sldId id="658" r:id="rId37"/>
    <p:sldId id="657" r:id="rId38"/>
    <p:sldId id="659" r:id="rId39"/>
    <p:sldId id="628" r:id="rId40"/>
    <p:sldId id="589" r:id="rId41"/>
    <p:sldId id="630" r:id="rId42"/>
    <p:sldId id="596" r:id="rId43"/>
    <p:sldId id="597" r:id="rId44"/>
    <p:sldId id="598" r:id="rId45"/>
    <p:sldId id="599" r:id="rId46"/>
    <p:sldId id="600" r:id="rId47"/>
    <p:sldId id="601" r:id="rId48"/>
    <p:sldId id="602" r:id="rId49"/>
    <p:sldId id="603" r:id="rId50"/>
    <p:sldId id="604" r:id="rId51"/>
    <p:sldId id="605" r:id="rId52"/>
    <p:sldId id="606" r:id="rId53"/>
    <p:sldId id="631" r:id="rId54"/>
    <p:sldId id="632" r:id="rId55"/>
    <p:sldId id="633" r:id="rId56"/>
    <p:sldId id="634" r:id="rId57"/>
    <p:sldId id="635" r:id="rId58"/>
    <p:sldId id="636" r:id="rId59"/>
    <p:sldId id="638" r:id="rId60"/>
    <p:sldId id="637" r:id="rId61"/>
    <p:sldId id="639" r:id="rId62"/>
    <p:sldId id="640" r:id="rId63"/>
    <p:sldId id="641" r:id="rId64"/>
    <p:sldId id="642" r:id="rId65"/>
    <p:sldId id="643" r:id="rId66"/>
    <p:sldId id="644" r:id="rId67"/>
    <p:sldId id="645" r:id="rId68"/>
    <p:sldId id="646" r:id="rId69"/>
    <p:sldId id="649" r:id="rId70"/>
    <p:sldId id="647" r:id="rId71"/>
    <p:sldId id="648" r:id="rId72"/>
    <p:sldId id="629" r:id="rId73"/>
    <p:sldId id="590" r:id="rId74"/>
    <p:sldId id="591" r:id="rId75"/>
    <p:sldId id="592" r:id="rId76"/>
    <p:sldId id="595" r:id="rId77"/>
    <p:sldId id="619" r:id="rId78"/>
    <p:sldId id="620" r:id="rId79"/>
    <p:sldId id="621" r:id="rId80"/>
    <p:sldId id="593" r:id="rId81"/>
    <p:sldId id="650" r:id="rId82"/>
    <p:sldId id="623" r:id="rId83"/>
    <p:sldId id="624" r:id="rId84"/>
    <p:sldId id="626" r:id="rId85"/>
    <p:sldId id="627" r:id="rId86"/>
    <p:sldId id="558" r:id="rId87"/>
    <p:sldId id="664" r:id="rId88"/>
    <p:sldId id="665" r:id="rId89"/>
    <p:sldId id="559"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1A9E"/>
    <a:srgbClr val="00FF00"/>
    <a:srgbClr val="008EE3"/>
    <a:srgbClr val="0091EA"/>
    <a:srgbClr val="5E7CBB"/>
    <a:srgbClr val="4149B5"/>
    <a:srgbClr val="0066FF"/>
    <a:srgbClr val="00A9C7"/>
    <a:srgbClr val="159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7"/>
    <p:restoredTop sz="96272"/>
  </p:normalViewPr>
  <p:slideViewPr>
    <p:cSldViewPr snapToGrid="0" snapToObjects="1">
      <p:cViewPr varScale="1">
        <p:scale>
          <a:sx n="114" d="100"/>
          <a:sy n="114" d="100"/>
        </p:scale>
        <p:origin x="192" y="336"/>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FB1547E0-E26D-E546-8F0E-360AEE22B493}"/>
    <pc:docChg chg="custSel addSld delSld modSld modMainMaster">
      <pc:chgData name="QiuTian" userId="d059b521-ee81-481f-be34-ac8650352dd5" providerId="ADAL" clId="{FB1547E0-E26D-E546-8F0E-360AEE22B493}" dt="2023-02-14T13:05:56.629" v="150" actId="20577"/>
      <pc:docMkLst>
        <pc:docMk/>
      </pc:docMkLst>
      <pc:sldChg chg="addSp delSp modSp mod modAnim">
        <pc:chgData name="QiuTian" userId="d059b521-ee81-481f-be34-ac8650352dd5" providerId="ADAL" clId="{FB1547E0-E26D-E546-8F0E-360AEE22B493}" dt="2023-02-13T17:04:25.442" v="77"/>
        <pc:sldMkLst>
          <pc:docMk/>
          <pc:sldMk cId="3675811047" sldId="558"/>
        </pc:sldMkLst>
        <pc:spChg chg="add mod">
          <ac:chgData name="QiuTian" userId="d059b521-ee81-481f-be34-ac8650352dd5" providerId="ADAL" clId="{FB1547E0-E26D-E546-8F0E-360AEE22B493}" dt="2023-02-13T17:04:25.442" v="77"/>
          <ac:spMkLst>
            <pc:docMk/>
            <pc:sldMk cId="3675811047" sldId="558"/>
            <ac:spMk id="2" creationId="{E90E296E-6F32-21C2-A343-3B19593F4EB7}"/>
          </ac:spMkLst>
        </pc:spChg>
        <pc:spChg chg="mod">
          <ac:chgData name="QiuTian" userId="d059b521-ee81-481f-be34-ac8650352dd5" providerId="ADAL" clId="{FB1547E0-E26D-E546-8F0E-360AEE22B493}" dt="2023-02-13T17:02:22.995" v="27" actId="20577"/>
          <ac:spMkLst>
            <pc:docMk/>
            <pc:sldMk cId="3675811047" sldId="558"/>
            <ac:spMk id="3" creationId="{90A9080D-2068-4D4E-9BE9-B44BC0799522}"/>
          </ac:spMkLst>
        </pc:spChg>
        <pc:spChg chg="del">
          <ac:chgData name="QiuTian" userId="d059b521-ee81-481f-be34-ac8650352dd5" providerId="ADAL" clId="{FB1547E0-E26D-E546-8F0E-360AEE22B493}" dt="2023-02-13T17:04:07.740" v="74"/>
          <ac:spMkLst>
            <pc:docMk/>
            <pc:sldMk cId="3675811047" sldId="558"/>
            <ac:spMk id="4" creationId="{76BB457A-D65A-1D47-A3FC-0D10BC5A6174}"/>
          </ac:spMkLst>
        </pc:spChg>
        <pc:spChg chg="add mod">
          <ac:chgData name="QiuTian" userId="d059b521-ee81-481f-be34-ac8650352dd5" providerId="ADAL" clId="{FB1547E0-E26D-E546-8F0E-360AEE22B493}" dt="2023-02-13T17:03:35.705" v="66" actId="1076"/>
          <ac:spMkLst>
            <pc:docMk/>
            <pc:sldMk cId="3675811047" sldId="558"/>
            <ac:spMk id="5" creationId="{740DBE1C-B20E-AD3E-531D-9EE2A9D1F017}"/>
          </ac:spMkLst>
        </pc:spChg>
        <pc:spChg chg="del">
          <ac:chgData name="QiuTian" userId="d059b521-ee81-481f-be34-ac8650352dd5" providerId="ADAL" clId="{FB1547E0-E26D-E546-8F0E-360AEE22B493}" dt="2023-02-13T17:03:16.114" v="64" actId="478"/>
          <ac:spMkLst>
            <pc:docMk/>
            <pc:sldMk cId="3675811047" sldId="558"/>
            <ac:spMk id="7" creationId="{E4F09176-ECB7-EE40-853F-E8B63B55E6B1}"/>
          </ac:spMkLst>
        </pc:spChg>
        <pc:spChg chg="add mod">
          <ac:chgData name="QiuTian" userId="d059b521-ee81-481f-be34-ac8650352dd5" providerId="ADAL" clId="{FB1547E0-E26D-E546-8F0E-360AEE22B493}" dt="2023-02-13T17:03:44.567" v="68" actId="1076"/>
          <ac:spMkLst>
            <pc:docMk/>
            <pc:sldMk cId="3675811047" sldId="558"/>
            <ac:spMk id="8" creationId="{6E6D4D12-2361-8FBA-8DAA-5CC3B7C815B5}"/>
          </ac:spMkLst>
        </pc:spChg>
        <pc:spChg chg="add mod">
          <ac:chgData name="QiuTian" userId="d059b521-ee81-481f-be34-ac8650352dd5" providerId="ADAL" clId="{FB1547E0-E26D-E546-8F0E-360AEE22B493}" dt="2023-02-13T17:03:48.741" v="69" actId="1076"/>
          <ac:spMkLst>
            <pc:docMk/>
            <pc:sldMk cId="3675811047" sldId="558"/>
            <ac:spMk id="9" creationId="{968D18AC-33F2-8CC5-E72F-8339683EE2DF}"/>
          </ac:spMkLst>
        </pc:spChg>
        <pc:graphicFrameChg chg="add mod">
          <ac:chgData name="QiuTian" userId="d059b521-ee81-481f-be34-ac8650352dd5" providerId="ADAL" clId="{FB1547E0-E26D-E546-8F0E-360AEE22B493}" dt="2023-02-13T17:03:35.705" v="66" actId="1076"/>
          <ac:graphicFrameMkLst>
            <pc:docMk/>
            <pc:sldMk cId="3675811047" sldId="558"/>
            <ac:graphicFrameMk id="6" creationId="{E1532CA3-8CB1-F785-A118-DC3BEDC1F0B7}"/>
          </ac:graphicFrameMkLst>
        </pc:graphicFrameChg>
      </pc:sldChg>
      <pc:sldChg chg="addSp delSp modSp">
        <pc:chgData name="QiuTian" userId="d059b521-ee81-481f-be34-ac8650352dd5" providerId="ADAL" clId="{FB1547E0-E26D-E546-8F0E-360AEE22B493}" dt="2023-02-13T17:04:25.442" v="77"/>
        <pc:sldMkLst>
          <pc:docMk/>
          <pc:sldMk cId="4234557494" sldId="559"/>
        </pc:sldMkLst>
        <pc:spChg chg="add mod">
          <ac:chgData name="QiuTian" userId="d059b521-ee81-481f-be34-ac8650352dd5" providerId="ADAL" clId="{FB1547E0-E26D-E546-8F0E-360AEE22B493}" dt="2023-02-13T17:04:25.442" v="77"/>
          <ac:spMkLst>
            <pc:docMk/>
            <pc:sldMk cId="4234557494" sldId="559"/>
            <ac:spMk id="2" creationId="{54A25411-58BB-DCF9-4818-0DA18DC9BA2E}"/>
          </ac:spMkLst>
        </pc:spChg>
        <pc:spChg chg="del">
          <ac:chgData name="QiuTian" userId="d059b521-ee81-481f-be34-ac8650352dd5" providerId="ADAL" clId="{FB1547E0-E26D-E546-8F0E-360AEE22B493}" dt="2023-02-13T17:04:07.740" v="74"/>
          <ac:spMkLst>
            <pc:docMk/>
            <pc:sldMk cId="4234557494" sldId="559"/>
            <ac:spMk id="3" creationId="{A327A7B6-7C46-6144-93FF-67B8680B3D5F}"/>
          </ac:spMkLst>
        </pc:spChg>
      </pc:sldChg>
      <pc:sldChg chg="addSp delSp modSp">
        <pc:chgData name="QiuTian" userId="d059b521-ee81-481f-be34-ac8650352dd5" providerId="ADAL" clId="{FB1547E0-E26D-E546-8F0E-360AEE22B493}" dt="2023-02-13T17:04:25.442" v="77"/>
        <pc:sldMkLst>
          <pc:docMk/>
          <pc:sldMk cId="1022789399" sldId="560"/>
        </pc:sldMkLst>
        <pc:spChg chg="add mod">
          <ac:chgData name="QiuTian" userId="d059b521-ee81-481f-be34-ac8650352dd5" providerId="ADAL" clId="{FB1547E0-E26D-E546-8F0E-360AEE22B493}" dt="2023-02-13T17:04:25.442" v="77"/>
          <ac:spMkLst>
            <pc:docMk/>
            <pc:sldMk cId="1022789399" sldId="560"/>
            <ac:spMk id="2" creationId="{42FFFBEA-8670-8563-1AC8-860677300D8B}"/>
          </ac:spMkLst>
        </pc:spChg>
        <pc:spChg chg="del">
          <ac:chgData name="QiuTian" userId="d059b521-ee81-481f-be34-ac8650352dd5" providerId="ADAL" clId="{FB1547E0-E26D-E546-8F0E-360AEE22B493}" dt="2023-02-13T17:04:07.740" v="74"/>
          <ac:spMkLst>
            <pc:docMk/>
            <pc:sldMk cId="1022789399" sldId="560"/>
            <ac:spMk id="3" creationId="{041BD669-8415-A746-BDDC-6189C9C106B5}"/>
          </ac:spMkLst>
        </pc:spChg>
      </pc:sldChg>
      <pc:sldChg chg="addSp delSp modSp">
        <pc:chgData name="QiuTian" userId="d059b521-ee81-481f-be34-ac8650352dd5" providerId="ADAL" clId="{FB1547E0-E26D-E546-8F0E-360AEE22B493}" dt="2023-02-13T17:04:25.442" v="77"/>
        <pc:sldMkLst>
          <pc:docMk/>
          <pc:sldMk cId="3765284548" sldId="561"/>
        </pc:sldMkLst>
        <pc:spChg chg="add mod">
          <ac:chgData name="QiuTian" userId="d059b521-ee81-481f-be34-ac8650352dd5" providerId="ADAL" clId="{FB1547E0-E26D-E546-8F0E-360AEE22B493}" dt="2023-02-13T17:04:25.442" v="77"/>
          <ac:spMkLst>
            <pc:docMk/>
            <pc:sldMk cId="3765284548" sldId="561"/>
            <ac:spMk id="2" creationId="{FC1A5D1E-9FB8-CFF4-EB6F-3613A7D208E9}"/>
          </ac:spMkLst>
        </pc:spChg>
        <pc:spChg chg="del">
          <ac:chgData name="QiuTian" userId="d059b521-ee81-481f-be34-ac8650352dd5" providerId="ADAL" clId="{FB1547E0-E26D-E546-8F0E-360AEE22B493}" dt="2023-02-13T17:04:07.740" v="74"/>
          <ac:spMkLst>
            <pc:docMk/>
            <pc:sldMk cId="3765284548" sldId="561"/>
            <ac:spMk id="3" creationId="{45257BB7-1429-B74A-B7FE-483EB7ED7623}"/>
          </ac:spMkLst>
        </pc:spChg>
      </pc:sldChg>
      <pc:sldChg chg="addSp delSp modSp">
        <pc:chgData name="QiuTian" userId="d059b521-ee81-481f-be34-ac8650352dd5" providerId="ADAL" clId="{FB1547E0-E26D-E546-8F0E-360AEE22B493}" dt="2023-02-13T17:04:25.442" v="77"/>
        <pc:sldMkLst>
          <pc:docMk/>
          <pc:sldMk cId="602372648" sldId="563"/>
        </pc:sldMkLst>
        <pc:spChg chg="add mod">
          <ac:chgData name="QiuTian" userId="d059b521-ee81-481f-be34-ac8650352dd5" providerId="ADAL" clId="{FB1547E0-E26D-E546-8F0E-360AEE22B493}" dt="2023-02-13T17:04:25.442" v="77"/>
          <ac:spMkLst>
            <pc:docMk/>
            <pc:sldMk cId="602372648" sldId="563"/>
            <ac:spMk id="2" creationId="{D7E801B8-8E48-23BB-BA04-38F578B1FEC1}"/>
          </ac:spMkLst>
        </pc:spChg>
        <pc:spChg chg="del">
          <ac:chgData name="QiuTian" userId="d059b521-ee81-481f-be34-ac8650352dd5" providerId="ADAL" clId="{FB1547E0-E26D-E546-8F0E-360AEE22B493}" dt="2023-02-13T17:04:07.740" v="74"/>
          <ac:spMkLst>
            <pc:docMk/>
            <pc:sldMk cId="602372648" sldId="563"/>
            <ac:spMk id="8" creationId="{0CC3B21B-95A3-5A48-85EC-762133DE47B9}"/>
          </ac:spMkLst>
        </pc:spChg>
      </pc:sldChg>
      <pc:sldChg chg="addSp delSp modSp">
        <pc:chgData name="QiuTian" userId="d059b521-ee81-481f-be34-ac8650352dd5" providerId="ADAL" clId="{FB1547E0-E26D-E546-8F0E-360AEE22B493}" dt="2023-02-13T17:04:25.442" v="77"/>
        <pc:sldMkLst>
          <pc:docMk/>
          <pc:sldMk cId="758028682" sldId="566"/>
        </pc:sldMkLst>
        <pc:spChg chg="add mod">
          <ac:chgData name="QiuTian" userId="d059b521-ee81-481f-be34-ac8650352dd5" providerId="ADAL" clId="{FB1547E0-E26D-E546-8F0E-360AEE22B493}" dt="2023-02-13T17:04:25.442" v="77"/>
          <ac:spMkLst>
            <pc:docMk/>
            <pc:sldMk cId="758028682" sldId="566"/>
            <ac:spMk id="2" creationId="{D94D0F1A-0F27-2F2E-0987-65EA2AB1EBDD}"/>
          </ac:spMkLst>
        </pc:spChg>
        <pc:spChg chg="del">
          <ac:chgData name="QiuTian" userId="d059b521-ee81-481f-be34-ac8650352dd5" providerId="ADAL" clId="{FB1547E0-E26D-E546-8F0E-360AEE22B493}" dt="2023-02-13T17:04:07.740" v="74"/>
          <ac:spMkLst>
            <pc:docMk/>
            <pc:sldMk cId="758028682" sldId="566"/>
            <ac:spMk id="3" creationId="{61474B30-7BBC-3F4D-A81A-211CE9AA5F66}"/>
          </ac:spMkLst>
        </pc:spChg>
      </pc:sldChg>
      <pc:sldChg chg="addSp delSp modSp">
        <pc:chgData name="QiuTian" userId="d059b521-ee81-481f-be34-ac8650352dd5" providerId="ADAL" clId="{FB1547E0-E26D-E546-8F0E-360AEE22B493}" dt="2023-02-13T17:04:25.442" v="77"/>
        <pc:sldMkLst>
          <pc:docMk/>
          <pc:sldMk cId="814927711" sldId="567"/>
        </pc:sldMkLst>
        <pc:spChg chg="add mod">
          <ac:chgData name="QiuTian" userId="d059b521-ee81-481f-be34-ac8650352dd5" providerId="ADAL" clId="{FB1547E0-E26D-E546-8F0E-360AEE22B493}" dt="2023-02-13T17:04:25.442" v="77"/>
          <ac:spMkLst>
            <pc:docMk/>
            <pc:sldMk cId="814927711" sldId="567"/>
            <ac:spMk id="2" creationId="{25714990-1094-4219-47B9-7C630E8711A6}"/>
          </ac:spMkLst>
        </pc:spChg>
        <pc:spChg chg="del">
          <ac:chgData name="QiuTian" userId="d059b521-ee81-481f-be34-ac8650352dd5" providerId="ADAL" clId="{FB1547E0-E26D-E546-8F0E-360AEE22B493}" dt="2023-02-13T17:04:07.740" v="74"/>
          <ac:spMkLst>
            <pc:docMk/>
            <pc:sldMk cId="814927711" sldId="567"/>
            <ac:spMk id="15" creationId="{96A60741-B906-AE40-AC82-B798058FA10A}"/>
          </ac:spMkLst>
        </pc:spChg>
      </pc:sldChg>
      <pc:sldChg chg="addSp delSp modSp mod">
        <pc:chgData name="QiuTian" userId="d059b521-ee81-481f-be34-ac8650352dd5" providerId="ADAL" clId="{FB1547E0-E26D-E546-8F0E-360AEE22B493}" dt="2023-02-14T13:02:06.862" v="123" actId="20577"/>
        <pc:sldMkLst>
          <pc:docMk/>
          <pc:sldMk cId="1561753948" sldId="568"/>
        </pc:sldMkLst>
        <pc:spChg chg="add mod">
          <ac:chgData name="QiuTian" userId="d059b521-ee81-481f-be34-ac8650352dd5" providerId="ADAL" clId="{FB1547E0-E26D-E546-8F0E-360AEE22B493}" dt="2023-02-13T17:04:25.442" v="77"/>
          <ac:spMkLst>
            <pc:docMk/>
            <pc:sldMk cId="1561753948" sldId="568"/>
            <ac:spMk id="2" creationId="{18546C54-B024-C6BD-475A-F71DF1C01748}"/>
          </ac:spMkLst>
        </pc:spChg>
        <pc:spChg chg="del">
          <ac:chgData name="QiuTian" userId="d059b521-ee81-481f-be34-ac8650352dd5" providerId="ADAL" clId="{FB1547E0-E26D-E546-8F0E-360AEE22B493}" dt="2023-02-13T17:04:07.740" v="74"/>
          <ac:spMkLst>
            <pc:docMk/>
            <pc:sldMk cId="1561753948" sldId="568"/>
            <ac:spMk id="15" creationId="{9E1B5B16-6534-2F4B-8827-47A9D788557C}"/>
          </ac:spMkLst>
        </pc:spChg>
        <pc:spChg chg="mod">
          <ac:chgData name="QiuTian" userId="d059b521-ee81-481f-be34-ac8650352dd5" providerId="ADAL" clId="{FB1547E0-E26D-E546-8F0E-360AEE22B493}" dt="2023-02-14T13:02:06.862" v="123" actId="20577"/>
          <ac:spMkLst>
            <pc:docMk/>
            <pc:sldMk cId="1561753948" sldId="568"/>
            <ac:spMk id="16" creationId="{E5836E78-5209-D948-B81E-D8091D3B3A2E}"/>
          </ac:spMkLst>
        </pc:spChg>
      </pc:sldChg>
      <pc:sldChg chg="addSp delSp modSp mod">
        <pc:chgData name="QiuTian" userId="d059b521-ee81-481f-be34-ac8650352dd5" providerId="ADAL" clId="{FB1547E0-E26D-E546-8F0E-360AEE22B493}" dt="2023-02-14T13:02:14.030" v="128" actId="20577"/>
        <pc:sldMkLst>
          <pc:docMk/>
          <pc:sldMk cId="3863269268" sldId="569"/>
        </pc:sldMkLst>
        <pc:spChg chg="add mod">
          <ac:chgData name="QiuTian" userId="d059b521-ee81-481f-be34-ac8650352dd5" providerId="ADAL" clId="{FB1547E0-E26D-E546-8F0E-360AEE22B493}" dt="2023-02-13T17:04:25.442" v="77"/>
          <ac:spMkLst>
            <pc:docMk/>
            <pc:sldMk cId="3863269268" sldId="569"/>
            <ac:spMk id="2" creationId="{0A85A56F-D42F-281C-0633-93D1B86A63E8}"/>
          </ac:spMkLst>
        </pc:spChg>
        <pc:spChg chg="del">
          <ac:chgData name="QiuTian" userId="d059b521-ee81-481f-be34-ac8650352dd5" providerId="ADAL" clId="{FB1547E0-E26D-E546-8F0E-360AEE22B493}" dt="2023-02-13T17:04:07.740" v="74"/>
          <ac:spMkLst>
            <pc:docMk/>
            <pc:sldMk cId="3863269268" sldId="569"/>
            <ac:spMk id="15" creationId="{86267D60-3644-ED43-B9E1-AD20AE7F0CD8}"/>
          </ac:spMkLst>
        </pc:spChg>
        <pc:spChg chg="mod">
          <ac:chgData name="QiuTian" userId="d059b521-ee81-481f-be34-ac8650352dd5" providerId="ADAL" clId="{FB1547E0-E26D-E546-8F0E-360AEE22B493}" dt="2023-02-14T13:02:14.030" v="128" actId="20577"/>
          <ac:spMkLst>
            <pc:docMk/>
            <pc:sldMk cId="3863269268" sldId="569"/>
            <ac:spMk id="16" creationId="{E5836E78-5209-D948-B81E-D8091D3B3A2E}"/>
          </ac:spMkLst>
        </pc:spChg>
      </pc:sldChg>
      <pc:sldChg chg="addSp delSp modSp mod">
        <pc:chgData name="QiuTian" userId="d059b521-ee81-481f-be34-ac8650352dd5" providerId="ADAL" clId="{FB1547E0-E26D-E546-8F0E-360AEE22B493}" dt="2023-02-14T13:02:19.599" v="132" actId="20577"/>
        <pc:sldMkLst>
          <pc:docMk/>
          <pc:sldMk cId="2931680362" sldId="570"/>
        </pc:sldMkLst>
        <pc:spChg chg="add mod">
          <ac:chgData name="QiuTian" userId="d059b521-ee81-481f-be34-ac8650352dd5" providerId="ADAL" clId="{FB1547E0-E26D-E546-8F0E-360AEE22B493}" dt="2023-02-13T17:04:25.442" v="77"/>
          <ac:spMkLst>
            <pc:docMk/>
            <pc:sldMk cId="2931680362" sldId="570"/>
            <ac:spMk id="2" creationId="{BCF068D5-8B19-2696-6C50-409D6D373B9D}"/>
          </ac:spMkLst>
        </pc:spChg>
        <pc:spChg chg="del">
          <ac:chgData name="QiuTian" userId="d059b521-ee81-481f-be34-ac8650352dd5" providerId="ADAL" clId="{FB1547E0-E26D-E546-8F0E-360AEE22B493}" dt="2023-02-13T17:04:07.740" v="74"/>
          <ac:spMkLst>
            <pc:docMk/>
            <pc:sldMk cId="2931680362" sldId="570"/>
            <ac:spMk id="15" creationId="{36A16BAF-563F-9B4C-A12E-E689DCFDB8A9}"/>
          </ac:spMkLst>
        </pc:spChg>
        <pc:spChg chg="mod">
          <ac:chgData name="QiuTian" userId="d059b521-ee81-481f-be34-ac8650352dd5" providerId="ADAL" clId="{FB1547E0-E26D-E546-8F0E-360AEE22B493}" dt="2023-02-14T13:02:19.599" v="132" actId="20577"/>
          <ac:spMkLst>
            <pc:docMk/>
            <pc:sldMk cId="2931680362" sldId="570"/>
            <ac:spMk id="16" creationId="{E5836E78-5209-D948-B81E-D8091D3B3A2E}"/>
          </ac:spMkLst>
        </pc:spChg>
      </pc:sldChg>
      <pc:sldChg chg="addSp delSp modSp">
        <pc:chgData name="QiuTian" userId="d059b521-ee81-481f-be34-ac8650352dd5" providerId="ADAL" clId="{FB1547E0-E26D-E546-8F0E-360AEE22B493}" dt="2023-02-13T17:04:25.442" v="77"/>
        <pc:sldMkLst>
          <pc:docMk/>
          <pc:sldMk cId="2891511507" sldId="572"/>
        </pc:sldMkLst>
        <pc:spChg chg="add mod">
          <ac:chgData name="QiuTian" userId="d059b521-ee81-481f-be34-ac8650352dd5" providerId="ADAL" clId="{FB1547E0-E26D-E546-8F0E-360AEE22B493}" dt="2023-02-13T17:04:25.442" v="77"/>
          <ac:spMkLst>
            <pc:docMk/>
            <pc:sldMk cId="2891511507" sldId="572"/>
            <ac:spMk id="2" creationId="{C8754598-2EAE-9B52-FFCF-ACB8BC381D92}"/>
          </ac:spMkLst>
        </pc:spChg>
        <pc:spChg chg="del">
          <ac:chgData name="QiuTian" userId="d059b521-ee81-481f-be34-ac8650352dd5" providerId="ADAL" clId="{FB1547E0-E26D-E546-8F0E-360AEE22B493}" dt="2023-02-13T17:04:07.740" v="74"/>
          <ac:spMkLst>
            <pc:docMk/>
            <pc:sldMk cId="2891511507" sldId="572"/>
            <ac:spMk id="3" creationId="{ABE51F30-F2E4-824F-ACC1-6A7273E94B33}"/>
          </ac:spMkLst>
        </pc:spChg>
      </pc:sldChg>
      <pc:sldChg chg="addSp delSp modSp">
        <pc:chgData name="QiuTian" userId="d059b521-ee81-481f-be34-ac8650352dd5" providerId="ADAL" clId="{FB1547E0-E26D-E546-8F0E-360AEE22B493}" dt="2023-02-13T17:04:25.442" v="77"/>
        <pc:sldMkLst>
          <pc:docMk/>
          <pc:sldMk cId="3874378162" sldId="573"/>
        </pc:sldMkLst>
        <pc:spChg chg="add mod">
          <ac:chgData name="QiuTian" userId="d059b521-ee81-481f-be34-ac8650352dd5" providerId="ADAL" clId="{FB1547E0-E26D-E546-8F0E-360AEE22B493}" dt="2023-02-13T17:04:25.442" v="77"/>
          <ac:spMkLst>
            <pc:docMk/>
            <pc:sldMk cId="3874378162" sldId="573"/>
            <ac:spMk id="2" creationId="{881060AA-BF47-1405-AF72-741B65E0D5E1}"/>
          </ac:spMkLst>
        </pc:spChg>
        <pc:spChg chg="del">
          <ac:chgData name="QiuTian" userId="d059b521-ee81-481f-be34-ac8650352dd5" providerId="ADAL" clId="{FB1547E0-E26D-E546-8F0E-360AEE22B493}" dt="2023-02-13T17:04:07.740" v="74"/>
          <ac:spMkLst>
            <pc:docMk/>
            <pc:sldMk cId="3874378162" sldId="573"/>
            <ac:spMk id="15" creationId="{E48E1E5E-ADCB-F145-9026-93004ECF2E50}"/>
          </ac:spMkLst>
        </pc:spChg>
      </pc:sldChg>
      <pc:sldChg chg="addSp delSp modSp">
        <pc:chgData name="QiuTian" userId="d059b521-ee81-481f-be34-ac8650352dd5" providerId="ADAL" clId="{FB1547E0-E26D-E546-8F0E-360AEE22B493}" dt="2023-02-13T17:04:25.442" v="77"/>
        <pc:sldMkLst>
          <pc:docMk/>
          <pc:sldMk cId="21746729" sldId="574"/>
        </pc:sldMkLst>
        <pc:spChg chg="add mod">
          <ac:chgData name="QiuTian" userId="d059b521-ee81-481f-be34-ac8650352dd5" providerId="ADAL" clId="{FB1547E0-E26D-E546-8F0E-360AEE22B493}" dt="2023-02-13T17:04:25.442" v="77"/>
          <ac:spMkLst>
            <pc:docMk/>
            <pc:sldMk cId="21746729" sldId="574"/>
            <ac:spMk id="3" creationId="{3830E284-A1B6-0C4C-22D1-E1771A24AF3E}"/>
          </ac:spMkLst>
        </pc:spChg>
        <pc:spChg chg="del">
          <ac:chgData name="QiuTian" userId="d059b521-ee81-481f-be34-ac8650352dd5" providerId="ADAL" clId="{FB1547E0-E26D-E546-8F0E-360AEE22B493}" dt="2023-02-13T17:04:07.740" v="74"/>
          <ac:spMkLst>
            <pc:docMk/>
            <pc:sldMk cId="21746729" sldId="574"/>
            <ac:spMk id="6" creationId="{B21F7195-D4EF-A049-989F-2021E809462A}"/>
          </ac:spMkLst>
        </pc:spChg>
      </pc:sldChg>
      <pc:sldChg chg="addSp delSp modSp">
        <pc:chgData name="QiuTian" userId="d059b521-ee81-481f-be34-ac8650352dd5" providerId="ADAL" clId="{FB1547E0-E26D-E546-8F0E-360AEE22B493}" dt="2023-02-13T17:04:25.442" v="77"/>
        <pc:sldMkLst>
          <pc:docMk/>
          <pc:sldMk cId="4094463" sldId="575"/>
        </pc:sldMkLst>
        <pc:spChg chg="add mod">
          <ac:chgData name="QiuTian" userId="d059b521-ee81-481f-be34-ac8650352dd5" providerId="ADAL" clId="{FB1547E0-E26D-E546-8F0E-360AEE22B493}" dt="2023-02-13T17:04:25.442" v="77"/>
          <ac:spMkLst>
            <pc:docMk/>
            <pc:sldMk cId="4094463" sldId="575"/>
            <ac:spMk id="2" creationId="{E0EF065B-7A3F-F917-6EFD-CD4F87AA8363}"/>
          </ac:spMkLst>
        </pc:spChg>
        <pc:spChg chg="del">
          <ac:chgData name="QiuTian" userId="d059b521-ee81-481f-be34-ac8650352dd5" providerId="ADAL" clId="{FB1547E0-E26D-E546-8F0E-360AEE22B493}" dt="2023-02-13T17:04:07.740" v="74"/>
          <ac:spMkLst>
            <pc:docMk/>
            <pc:sldMk cId="4094463" sldId="575"/>
            <ac:spMk id="3" creationId="{D367BF4D-3876-0A4E-BB35-415518185A12}"/>
          </ac:spMkLst>
        </pc:spChg>
      </pc:sldChg>
      <pc:sldChg chg="addSp delSp modSp">
        <pc:chgData name="QiuTian" userId="d059b521-ee81-481f-be34-ac8650352dd5" providerId="ADAL" clId="{FB1547E0-E26D-E546-8F0E-360AEE22B493}" dt="2023-02-13T17:04:25.442" v="77"/>
        <pc:sldMkLst>
          <pc:docMk/>
          <pc:sldMk cId="1675416523" sldId="576"/>
        </pc:sldMkLst>
        <pc:spChg chg="add mod">
          <ac:chgData name="QiuTian" userId="d059b521-ee81-481f-be34-ac8650352dd5" providerId="ADAL" clId="{FB1547E0-E26D-E546-8F0E-360AEE22B493}" dt="2023-02-13T17:04:25.442" v="77"/>
          <ac:spMkLst>
            <pc:docMk/>
            <pc:sldMk cId="1675416523" sldId="576"/>
            <ac:spMk id="2" creationId="{8147A41F-4E84-6990-CD11-14B18701F50E}"/>
          </ac:spMkLst>
        </pc:spChg>
        <pc:spChg chg="del">
          <ac:chgData name="QiuTian" userId="d059b521-ee81-481f-be34-ac8650352dd5" providerId="ADAL" clId="{FB1547E0-E26D-E546-8F0E-360AEE22B493}" dt="2023-02-13T17:04:07.740" v="74"/>
          <ac:spMkLst>
            <pc:docMk/>
            <pc:sldMk cId="1675416523" sldId="576"/>
            <ac:spMk id="3" creationId="{120929C0-58CD-FA42-96ED-2F979B7939E3}"/>
          </ac:spMkLst>
        </pc:spChg>
      </pc:sldChg>
      <pc:sldChg chg="addSp delSp modSp">
        <pc:chgData name="QiuTian" userId="d059b521-ee81-481f-be34-ac8650352dd5" providerId="ADAL" clId="{FB1547E0-E26D-E546-8F0E-360AEE22B493}" dt="2023-02-13T17:04:25.442" v="77"/>
        <pc:sldMkLst>
          <pc:docMk/>
          <pc:sldMk cId="2957722325" sldId="577"/>
        </pc:sldMkLst>
        <pc:spChg chg="add mod">
          <ac:chgData name="QiuTian" userId="d059b521-ee81-481f-be34-ac8650352dd5" providerId="ADAL" clId="{FB1547E0-E26D-E546-8F0E-360AEE22B493}" dt="2023-02-13T17:04:25.442" v="77"/>
          <ac:spMkLst>
            <pc:docMk/>
            <pc:sldMk cId="2957722325" sldId="577"/>
            <ac:spMk id="2" creationId="{5FE3E603-BA95-086C-E59A-E445FA0FDD17}"/>
          </ac:spMkLst>
        </pc:spChg>
        <pc:spChg chg="del">
          <ac:chgData name="QiuTian" userId="d059b521-ee81-481f-be34-ac8650352dd5" providerId="ADAL" clId="{FB1547E0-E26D-E546-8F0E-360AEE22B493}" dt="2023-02-13T17:04:07.740" v="74"/>
          <ac:spMkLst>
            <pc:docMk/>
            <pc:sldMk cId="2957722325" sldId="577"/>
            <ac:spMk id="6" creationId="{752B72F1-86B1-9749-BAF7-718ED44C122B}"/>
          </ac:spMkLst>
        </pc:spChg>
      </pc:sldChg>
      <pc:sldChg chg="addSp delSp modSp">
        <pc:chgData name="QiuTian" userId="d059b521-ee81-481f-be34-ac8650352dd5" providerId="ADAL" clId="{FB1547E0-E26D-E546-8F0E-360AEE22B493}" dt="2023-02-13T17:04:25.442" v="77"/>
        <pc:sldMkLst>
          <pc:docMk/>
          <pc:sldMk cId="4091866101" sldId="578"/>
        </pc:sldMkLst>
        <pc:spChg chg="add mod">
          <ac:chgData name="QiuTian" userId="d059b521-ee81-481f-be34-ac8650352dd5" providerId="ADAL" clId="{FB1547E0-E26D-E546-8F0E-360AEE22B493}" dt="2023-02-13T17:04:25.442" v="77"/>
          <ac:spMkLst>
            <pc:docMk/>
            <pc:sldMk cId="4091866101" sldId="578"/>
            <ac:spMk id="2" creationId="{42102ED1-50D1-AF5F-87B0-8C23D0F61D06}"/>
          </ac:spMkLst>
        </pc:spChg>
        <pc:spChg chg="del">
          <ac:chgData name="QiuTian" userId="d059b521-ee81-481f-be34-ac8650352dd5" providerId="ADAL" clId="{FB1547E0-E26D-E546-8F0E-360AEE22B493}" dt="2023-02-13T17:04:07.740" v="74"/>
          <ac:spMkLst>
            <pc:docMk/>
            <pc:sldMk cId="4091866101" sldId="578"/>
            <ac:spMk id="3" creationId="{371FB84F-C3C1-2743-9810-138524A16E34}"/>
          </ac:spMkLst>
        </pc:spChg>
      </pc:sldChg>
      <pc:sldChg chg="addSp delSp modSp">
        <pc:chgData name="QiuTian" userId="d059b521-ee81-481f-be34-ac8650352dd5" providerId="ADAL" clId="{FB1547E0-E26D-E546-8F0E-360AEE22B493}" dt="2023-02-13T17:04:25.442" v="77"/>
        <pc:sldMkLst>
          <pc:docMk/>
          <pc:sldMk cId="549206159" sldId="579"/>
        </pc:sldMkLst>
        <pc:spChg chg="add mod">
          <ac:chgData name="QiuTian" userId="d059b521-ee81-481f-be34-ac8650352dd5" providerId="ADAL" clId="{FB1547E0-E26D-E546-8F0E-360AEE22B493}" dt="2023-02-13T17:04:25.442" v="77"/>
          <ac:spMkLst>
            <pc:docMk/>
            <pc:sldMk cId="549206159" sldId="579"/>
            <ac:spMk id="2" creationId="{46684702-B1CE-934E-AD2F-71E481ADB7F9}"/>
          </ac:spMkLst>
        </pc:spChg>
        <pc:spChg chg="del">
          <ac:chgData name="QiuTian" userId="d059b521-ee81-481f-be34-ac8650352dd5" providerId="ADAL" clId="{FB1547E0-E26D-E546-8F0E-360AEE22B493}" dt="2023-02-13T17:04:07.740" v="74"/>
          <ac:spMkLst>
            <pc:docMk/>
            <pc:sldMk cId="549206159" sldId="579"/>
            <ac:spMk id="3" creationId="{D1A38234-331D-4349-96E7-AD2B2DE07505}"/>
          </ac:spMkLst>
        </pc:spChg>
      </pc:sldChg>
      <pc:sldChg chg="addSp delSp modSp">
        <pc:chgData name="QiuTian" userId="d059b521-ee81-481f-be34-ac8650352dd5" providerId="ADAL" clId="{FB1547E0-E26D-E546-8F0E-360AEE22B493}" dt="2023-02-13T17:04:25.442" v="77"/>
        <pc:sldMkLst>
          <pc:docMk/>
          <pc:sldMk cId="2793261899" sldId="580"/>
        </pc:sldMkLst>
        <pc:spChg chg="add mod">
          <ac:chgData name="QiuTian" userId="d059b521-ee81-481f-be34-ac8650352dd5" providerId="ADAL" clId="{FB1547E0-E26D-E546-8F0E-360AEE22B493}" dt="2023-02-13T17:04:25.442" v="77"/>
          <ac:spMkLst>
            <pc:docMk/>
            <pc:sldMk cId="2793261899" sldId="580"/>
            <ac:spMk id="2" creationId="{45ABBE50-005B-B64F-E647-9547E2F6C02D}"/>
          </ac:spMkLst>
        </pc:spChg>
        <pc:spChg chg="del">
          <ac:chgData name="QiuTian" userId="d059b521-ee81-481f-be34-ac8650352dd5" providerId="ADAL" clId="{FB1547E0-E26D-E546-8F0E-360AEE22B493}" dt="2023-02-13T17:04:07.740" v="74"/>
          <ac:spMkLst>
            <pc:docMk/>
            <pc:sldMk cId="2793261899" sldId="580"/>
            <ac:spMk id="6" creationId="{A1223B7D-4DB1-AF41-BBB8-B9E09D9EA0B1}"/>
          </ac:spMkLst>
        </pc:spChg>
      </pc:sldChg>
      <pc:sldChg chg="addSp delSp modSp">
        <pc:chgData name="QiuTian" userId="d059b521-ee81-481f-be34-ac8650352dd5" providerId="ADAL" clId="{FB1547E0-E26D-E546-8F0E-360AEE22B493}" dt="2023-02-13T17:04:25.442" v="77"/>
        <pc:sldMkLst>
          <pc:docMk/>
          <pc:sldMk cId="2191821114" sldId="581"/>
        </pc:sldMkLst>
        <pc:spChg chg="add mod">
          <ac:chgData name="QiuTian" userId="d059b521-ee81-481f-be34-ac8650352dd5" providerId="ADAL" clId="{FB1547E0-E26D-E546-8F0E-360AEE22B493}" dt="2023-02-13T17:04:25.442" v="77"/>
          <ac:spMkLst>
            <pc:docMk/>
            <pc:sldMk cId="2191821114" sldId="581"/>
            <ac:spMk id="2" creationId="{68873E1A-08A4-8A29-B3F5-05D3C4EE11B9}"/>
          </ac:spMkLst>
        </pc:spChg>
        <pc:spChg chg="del">
          <ac:chgData name="QiuTian" userId="d059b521-ee81-481f-be34-ac8650352dd5" providerId="ADAL" clId="{FB1547E0-E26D-E546-8F0E-360AEE22B493}" dt="2023-02-13T17:04:07.740" v="74"/>
          <ac:spMkLst>
            <pc:docMk/>
            <pc:sldMk cId="2191821114" sldId="581"/>
            <ac:spMk id="3" creationId="{85083E5B-0145-0B42-BF15-1D72DB6DFF85}"/>
          </ac:spMkLst>
        </pc:spChg>
      </pc:sldChg>
      <pc:sldChg chg="addSp delSp modSp">
        <pc:chgData name="QiuTian" userId="d059b521-ee81-481f-be34-ac8650352dd5" providerId="ADAL" clId="{FB1547E0-E26D-E546-8F0E-360AEE22B493}" dt="2023-02-13T17:04:25.442" v="77"/>
        <pc:sldMkLst>
          <pc:docMk/>
          <pc:sldMk cId="3527751165" sldId="582"/>
        </pc:sldMkLst>
        <pc:spChg chg="add mod">
          <ac:chgData name="QiuTian" userId="d059b521-ee81-481f-be34-ac8650352dd5" providerId="ADAL" clId="{FB1547E0-E26D-E546-8F0E-360AEE22B493}" dt="2023-02-13T17:04:25.442" v="77"/>
          <ac:spMkLst>
            <pc:docMk/>
            <pc:sldMk cId="3527751165" sldId="582"/>
            <ac:spMk id="3" creationId="{219113E3-0518-7BA6-9656-F90545C935E8}"/>
          </ac:spMkLst>
        </pc:spChg>
        <pc:spChg chg="del">
          <ac:chgData name="QiuTian" userId="d059b521-ee81-481f-be34-ac8650352dd5" providerId="ADAL" clId="{FB1547E0-E26D-E546-8F0E-360AEE22B493}" dt="2023-02-13T17:04:07.740" v="74"/>
          <ac:spMkLst>
            <pc:docMk/>
            <pc:sldMk cId="3527751165" sldId="582"/>
            <ac:spMk id="6" creationId="{B9DCC924-35FA-9C4C-B91C-4271340DDB8E}"/>
          </ac:spMkLst>
        </pc:spChg>
      </pc:sldChg>
      <pc:sldChg chg="addSp delSp modSp">
        <pc:chgData name="QiuTian" userId="d059b521-ee81-481f-be34-ac8650352dd5" providerId="ADAL" clId="{FB1547E0-E26D-E546-8F0E-360AEE22B493}" dt="2023-02-13T17:04:25.442" v="77"/>
        <pc:sldMkLst>
          <pc:docMk/>
          <pc:sldMk cId="1524930752" sldId="583"/>
        </pc:sldMkLst>
        <pc:spChg chg="add mod">
          <ac:chgData name="QiuTian" userId="d059b521-ee81-481f-be34-ac8650352dd5" providerId="ADAL" clId="{FB1547E0-E26D-E546-8F0E-360AEE22B493}" dt="2023-02-13T17:04:25.442" v="77"/>
          <ac:spMkLst>
            <pc:docMk/>
            <pc:sldMk cId="1524930752" sldId="583"/>
            <ac:spMk id="2" creationId="{3972270F-D47C-2BCE-7827-36EA96B168DC}"/>
          </ac:spMkLst>
        </pc:spChg>
        <pc:spChg chg="del">
          <ac:chgData name="QiuTian" userId="d059b521-ee81-481f-be34-ac8650352dd5" providerId="ADAL" clId="{FB1547E0-E26D-E546-8F0E-360AEE22B493}" dt="2023-02-13T17:04:07.740" v="74"/>
          <ac:spMkLst>
            <pc:docMk/>
            <pc:sldMk cId="1524930752" sldId="583"/>
            <ac:spMk id="3" creationId="{1D25A035-2498-4D4C-B841-B77D0CDB768E}"/>
          </ac:spMkLst>
        </pc:spChg>
      </pc:sldChg>
      <pc:sldChg chg="addSp delSp modSp">
        <pc:chgData name="QiuTian" userId="d059b521-ee81-481f-be34-ac8650352dd5" providerId="ADAL" clId="{FB1547E0-E26D-E546-8F0E-360AEE22B493}" dt="2023-02-13T17:04:25.442" v="77"/>
        <pc:sldMkLst>
          <pc:docMk/>
          <pc:sldMk cId="1169199049" sldId="584"/>
        </pc:sldMkLst>
        <pc:spChg chg="add mod">
          <ac:chgData name="QiuTian" userId="d059b521-ee81-481f-be34-ac8650352dd5" providerId="ADAL" clId="{FB1547E0-E26D-E546-8F0E-360AEE22B493}" dt="2023-02-13T17:04:25.442" v="77"/>
          <ac:spMkLst>
            <pc:docMk/>
            <pc:sldMk cId="1169199049" sldId="584"/>
            <ac:spMk id="2" creationId="{C9852D3B-F8FE-5235-9DA2-81F034B512BB}"/>
          </ac:spMkLst>
        </pc:spChg>
        <pc:spChg chg="del">
          <ac:chgData name="QiuTian" userId="d059b521-ee81-481f-be34-ac8650352dd5" providerId="ADAL" clId="{FB1547E0-E26D-E546-8F0E-360AEE22B493}" dt="2023-02-13T17:04:07.740" v="74"/>
          <ac:spMkLst>
            <pc:docMk/>
            <pc:sldMk cId="1169199049" sldId="584"/>
            <ac:spMk id="3" creationId="{4165D1DA-6680-6C49-BA14-CD0CECF92DE8}"/>
          </ac:spMkLst>
        </pc:spChg>
      </pc:sldChg>
      <pc:sldChg chg="addSp delSp modSp">
        <pc:chgData name="QiuTian" userId="d059b521-ee81-481f-be34-ac8650352dd5" providerId="ADAL" clId="{FB1547E0-E26D-E546-8F0E-360AEE22B493}" dt="2023-02-13T17:04:25.442" v="77"/>
        <pc:sldMkLst>
          <pc:docMk/>
          <pc:sldMk cId="2095787926" sldId="586"/>
        </pc:sldMkLst>
        <pc:spChg chg="add mod">
          <ac:chgData name="QiuTian" userId="d059b521-ee81-481f-be34-ac8650352dd5" providerId="ADAL" clId="{FB1547E0-E26D-E546-8F0E-360AEE22B493}" dt="2023-02-13T17:04:25.442" v="77"/>
          <ac:spMkLst>
            <pc:docMk/>
            <pc:sldMk cId="2095787926" sldId="586"/>
            <ac:spMk id="3" creationId="{DD3DB4A8-9CE5-92FD-9B01-DC5FBA595CCD}"/>
          </ac:spMkLst>
        </pc:spChg>
        <pc:spChg chg="del">
          <ac:chgData name="QiuTian" userId="d059b521-ee81-481f-be34-ac8650352dd5" providerId="ADAL" clId="{FB1547E0-E26D-E546-8F0E-360AEE22B493}" dt="2023-02-13T17:04:07.740" v="74"/>
          <ac:spMkLst>
            <pc:docMk/>
            <pc:sldMk cId="2095787926" sldId="586"/>
            <ac:spMk id="7" creationId="{79E5859F-C07E-0D40-9D3F-7A17E54BAE05}"/>
          </ac:spMkLst>
        </pc:spChg>
      </pc:sldChg>
      <pc:sldChg chg="addSp delSp modSp">
        <pc:chgData name="QiuTian" userId="d059b521-ee81-481f-be34-ac8650352dd5" providerId="ADAL" clId="{FB1547E0-E26D-E546-8F0E-360AEE22B493}" dt="2023-02-13T17:04:25.442" v="77"/>
        <pc:sldMkLst>
          <pc:docMk/>
          <pc:sldMk cId="1697714818" sldId="589"/>
        </pc:sldMkLst>
        <pc:spChg chg="add mod">
          <ac:chgData name="QiuTian" userId="d059b521-ee81-481f-be34-ac8650352dd5" providerId="ADAL" clId="{FB1547E0-E26D-E546-8F0E-360AEE22B493}" dt="2023-02-13T17:04:25.442" v="77"/>
          <ac:spMkLst>
            <pc:docMk/>
            <pc:sldMk cId="1697714818" sldId="589"/>
            <ac:spMk id="2" creationId="{28DB794D-1E8E-2807-F1F2-312117DEAF6D}"/>
          </ac:spMkLst>
        </pc:spChg>
        <pc:spChg chg="del">
          <ac:chgData name="QiuTian" userId="d059b521-ee81-481f-be34-ac8650352dd5" providerId="ADAL" clId="{FB1547E0-E26D-E546-8F0E-360AEE22B493}" dt="2023-02-13T17:04:07.740" v="74"/>
          <ac:spMkLst>
            <pc:docMk/>
            <pc:sldMk cId="1697714818" sldId="589"/>
            <ac:spMk id="3" creationId="{F09745A5-1C2C-3E44-9EC7-E1A67303D9A9}"/>
          </ac:spMkLst>
        </pc:spChg>
      </pc:sldChg>
      <pc:sldChg chg="addSp delSp modSp">
        <pc:chgData name="QiuTian" userId="d059b521-ee81-481f-be34-ac8650352dd5" providerId="ADAL" clId="{FB1547E0-E26D-E546-8F0E-360AEE22B493}" dt="2023-02-13T17:04:25.442" v="77"/>
        <pc:sldMkLst>
          <pc:docMk/>
          <pc:sldMk cId="1491359038" sldId="590"/>
        </pc:sldMkLst>
        <pc:spChg chg="add mod">
          <ac:chgData name="QiuTian" userId="d059b521-ee81-481f-be34-ac8650352dd5" providerId="ADAL" clId="{FB1547E0-E26D-E546-8F0E-360AEE22B493}" dt="2023-02-13T17:04:25.442" v="77"/>
          <ac:spMkLst>
            <pc:docMk/>
            <pc:sldMk cId="1491359038" sldId="590"/>
            <ac:spMk id="2" creationId="{D4F33F47-6EB8-352E-A9DA-AB50005738BD}"/>
          </ac:spMkLst>
        </pc:spChg>
        <pc:spChg chg="del">
          <ac:chgData name="QiuTian" userId="d059b521-ee81-481f-be34-ac8650352dd5" providerId="ADAL" clId="{FB1547E0-E26D-E546-8F0E-360AEE22B493}" dt="2023-02-13T17:04:07.740" v="74"/>
          <ac:spMkLst>
            <pc:docMk/>
            <pc:sldMk cId="1491359038" sldId="590"/>
            <ac:spMk id="3" creationId="{DC26B3B1-B9B6-5143-818D-5FA13FB61B06}"/>
          </ac:spMkLst>
        </pc:spChg>
      </pc:sldChg>
      <pc:sldChg chg="addSp delSp modSp">
        <pc:chgData name="QiuTian" userId="d059b521-ee81-481f-be34-ac8650352dd5" providerId="ADAL" clId="{FB1547E0-E26D-E546-8F0E-360AEE22B493}" dt="2023-02-13T17:04:25.442" v="77"/>
        <pc:sldMkLst>
          <pc:docMk/>
          <pc:sldMk cId="2179120631" sldId="591"/>
        </pc:sldMkLst>
        <pc:spChg chg="add mod">
          <ac:chgData name="QiuTian" userId="d059b521-ee81-481f-be34-ac8650352dd5" providerId="ADAL" clId="{FB1547E0-E26D-E546-8F0E-360AEE22B493}" dt="2023-02-13T17:04:25.442" v="77"/>
          <ac:spMkLst>
            <pc:docMk/>
            <pc:sldMk cId="2179120631" sldId="591"/>
            <ac:spMk id="2" creationId="{52DDBFAF-DED5-3FB5-93C9-03C3C7853F99}"/>
          </ac:spMkLst>
        </pc:spChg>
        <pc:spChg chg="del">
          <ac:chgData name="QiuTian" userId="d059b521-ee81-481f-be34-ac8650352dd5" providerId="ADAL" clId="{FB1547E0-E26D-E546-8F0E-360AEE22B493}" dt="2023-02-13T17:04:07.740" v="74"/>
          <ac:spMkLst>
            <pc:docMk/>
            <pc:sldMk cId="2179120631" sldId="591"/>
            <ac:spMk id="3" creationId="{31E3849B-59CD-4E4A-86A2-09981FC0E2C8}"/>
          </ac:spMkLst>
        </pc:spChg>
      </pc:sldChg>
      <pc:sldChg chg="addSp delSp modSp">
        <pc:chgData name="QiuTian" userId="d059b521-ee81-481f-be34-ac8650352dd5" providerId="ADAL" clId="{FB1547E0-E26D-E546-8F0E-360AEE22B493}" dt="2023-02-13T17:04:25.442" v="77"/>
        <pc:sldMkLst>
          <pc:docMk/>
          <pc:sldMk cId="4143815413" sldId="592"/>
        </pc:sldMkLst>
        <pc:spChg chg="add mod">
          <ac:chgData name="QiuTian" userId="d059b521-ee81-481f-be34-ac8650352dd5" providerId="ADAL" clId="{FB1547E0-E26D-E546-8F0E-360AEE22B493}" dt="2023-02-13T17:04:25.442" v="77"/>
          <ac:spMkLst>
            <pc:docMk/>
            <pc:sldMk cId="4143815413" sldId="592"/>
            <ac:spMk id="2" creationId="{EFDFDCAA-6E12-A870-15C0-568000748F34}"/>
          </ac:spMkLst>
        </pc:spChg>
        <pc:spChg chg="del">
          <ac:chgData name="QiuTian" userId="d059b521-ee81-481f-be34-ac8650352dd5" providerId="ADAL" clId="{FB1547E0-E26D-E546-8F0E-360AEE22B493}" dt="2023-02-13T17:04:07.740" v="74"/>
          <ac:spMkLst>
            <pc:docMk/>
            <pc:sldMk cId="4143815413" sldId="592"/>
            <ac:spMk id="3" creationId="{A60BA0E0-EFA2-2B4B-8D16-CDAC54728252}"/>
          </ac:spMkLst>
        </pc:spChg>
      </pc:sldChg>
      <pc:sldChg chg="addSp delSp modSp">
        <pc:chgData name="QiuTian" userId="d059b521-ee81-481f-be34-ac8650352dd5" providerId="ADAL" clId="{FB1547E0-E26D-E546-8F0E-360AEE22B493}" dt="2023-02-13T17:04:25.442" v="77"/>
        <pc:sldMkLst>
          <pc:docMk/>
          <pc:sldMk cId="4233362869" sldId="593"/>
        </pc:sldMkLst>
        <pc:spChg chg="add mod">
          <ac:chgData name="QiuTian" userId="d059b521-ee81-481f-be34-ac8650352dd5" providerId="ADAL" clId="{FB1547E0-E26D-E546-8F0E-360AEE22B493}" dt="2023-02-13T17:04:25.442" v="77"/>
          <ac:spMkLst>
            <pc:docMk/>
            <pc:sldMk cId="4233362869" sldId="593"/>
            <ac:spMk id="2" creationId="{E552BBE4-8D22-860E-5638-E3DC8E7F2EF7}"/>
          </ac:spMkLst>
        </pc:spChg>
        <pc:spChg chg="del">
          <ac:chgData name="QiuTian" userId="d059b521-ee81-481f-be34-ac8650352dd5" providerId="ADAL" clId="{FB1547E0-E26D-E546-8F0E-360AEE22B493}" dt="2023-02-13T17:04:07.740" v="74"/>
          <ac:spMkLst>
            <pc:docMk/>
            <pc:sldMk cId="4233362869" sldId="593"/>
            <ac:spMk id="3" creationId="{B8A11EDA-866F-D14F-A725-FC42843D756D}"/>
          </ac:spMkLst>
        </pc:spChg>
      </pc:sldChg>
      <pc:sldChg chg="addSp delSp modSp">
        <pc:chgData name="QiuTian" userId="d059b521-ee81-481f-be34-ac8650352dd5" providerId="ADAL" clId="{FB1547E0-E26D-E546-8F0E-360AEE22B493}" dt="2023-02-13T17:04:25.442" v="77"/>
        <pc:sldMkLst>
          <pc:docMk/>
          <pc:sldMk cId="2206553175" sldId="595"/>
        </pc:sldMkLst>
        <pc:spChg chg="add mod">
          <ac:chgData name="QiuTian" userId="d059b521-ee81-481f-be34-ac8650352dd5" providerId="ADAL" clId="{FB1547E0-E26D-E546-8F0E-360AEE22B493}" dt="2023-02-13T17:04:25.442" v="77"/>
          <ac:spMkLst>
            <pc:docMk/>
            <pc:sldMk cId="2206553175" sldId="595"/>
            <ac:spMk id="3" creationId="{70E8F8D0-813B-61E3-AE11-72E5C742C750}"/>
          </ac:spMkLst>
        </pc:spChg>
        <pc:spChg chg="del">
          <ac:chgData name="QiuTian" userId="d059b521-ee81-481f-be34-ac8650352dd5" providerId="ADAL" clId="{FB1547E0-E26D-E546-8F0E-360AEE22B493}" dt="2023-02-13T17:04:07.740" v="74"/>
          <ac:spMkLst>
            <pc:docMk/>
            <pc:sldMk cId="2206553175" sldId="595"/>
            <ac:spMk id="7" creationId="{3B1AF1BF-357A-B044-8940-43AD78F3C6C0}"/>
          </ac:spMkLst>
        </pc:spChg>
      </pc:sldChg>
      <pc:sldChg chg="addSp delSp modSp">
        <pc:chgData name="QiuTian" userId="d059b521-ee81-481f-be34-ac8650352dd5" providerId="ADAL" clId="{FB1547E0-E26D-E546-8F0E-360AEE22B493}" dt="2023-02-13T17:04:25.442" v="77"/>
        <pc:sldMkLst>
          <pc:docMk/>
          <pc:sldMk cId="997310373" sldId="596"/>
        </pc:sldMkLst>
        <pc:spChg chg="add mod">
          <ac:chgData name="QiuTian" userId="d059b521-ee81-481f-be34-ac8650352dd5" providerId="ADAL" clId="{FB1547E0-E26D-E546-8F0E-360AEE22B493}" dt="2023-02-13T17:04:25.442" v="77"/>
          <ac:spMkLst>
            <pc:docMk/>
            <pc:sldMk cId="997310373" sldId="596"/>
            <ac:spMk id="2" creationId="{640288DD-71B2-15C9-DB6F-E7BF5E2C967C}"/>
          </ac:spMkLst>
        </pc:spChg>
        <pc:spChg chg="del">
          <ac:chgData name="QiuTian" userId="d059b521-ee81-481f-be34-ac8650352dd5" providerId="ADAL" clId="{FB1547E0-E26D-E546-8F0E-360AEE22B493}" dt="2023-02-13T17:04:07.740" v="74"/>
          <ac:spMkLst>
            <pc:docMk/>
            <pc:sldMk cId="997310373" sldId="596"/>
            <ac:spMk id="3" creationId="{EB94E9B0-4BDF-1F4B-AE68-CA231C896D92}"/>
          </ac:spMkLst>
        </pc:spChg>
      </pc:sldChg>
      <pc:sldChg chg="addSp delSp modSp">
        <pc:chgData name="QiuTian" userId="d059b521-ee81-481f-be34-ac8650352dd5" providerId="ADAL" clId="{FB1547E0-E26D-E546-8F0E-360AEE22B493}" dt="2023-02-13T17:04:25.442" v="77"/>
        <pc:sldMkLst>
          <pc:docMk/>
          <pc:sldMk cId="3245411516" sldId="597"/>
        </pc:sldMkLst>
        <pc:spChg chg="add mod">
          <ac:chgData name="QiuTian" userId="d059b521-ee81-481f-be34-ac8650352dd5" providerId="ADAL" clId="{FB1547E0-E26D-E546-8F0E-360AEE22B493}" dt="2023-02-13T17:04:25.442" v="77"/>
          <ac:spMkLst>
            <pc:docMk/>
            <pc:sldMk cId="3245411516" sldId="597"/>
            <ac:spMk id="2" creationId="{40BB8636-687A-1AC0-E929-4459DD312892}"/>
          </ac:spMkLst>
        </pc:spChg>
        <pc:spChg chg="del">
          <ac:chgData name="QiuTian" userId="d059b521-ee81-481f-be34-ac8650352dd5" providerId="ADAL" clId="{FB1547E0-E26D-E546-8F0E-360AEE22B493}" dt="2023-02-13T17:04:07.740" v="74"/>
          <ac:spMkLst>
            <pc:docMk/>
            <pc:sldMk cId="3245411516" sldId="597"/>
            <ac:spMk id="3" creationId="{1B4B87C5-0D5F-1840-80B1-6FF74138666C}"/>
          </ac:spMkLst>
        </pc:spChg>
      </pc:sldChg>
      <pc:sldChg chg="addSp delSp modSp">
        <pc:chgData name="QiuTian" userId="d059b521-ee81-481f-be34-ac8650352dd5" providerId="ADAL" clId="{FB1547E0-E26D-E546-8F0E-360AEE22B493}" dt="2023-02-13T17:04:25.442" v="77"/>
        <pc:sldMkLst>
          <pc:docMk/>
          <pc:sldMk cId="1408177871" sldId="598"/>
        </pc:sldMkLst>
        <pc:spChg chg="add mod">
          <ac:chgData name="QiuTian" userId="d059b521-ee81-481f-be34-ac8650352dd5" providerId="ADAL" clId="{FB1547E0-E26D-E546-8F0E-360AEE22B493}" dt="2023-02-13T17:04:25.442" v="77"/>
          <ac:spMkLst>
            <pc:docMk/>
            <pc:sldMk cId="1408177871" sldId="598"/>
            <ac:spMk id="2" creationId="{F252D5AB-EB25-2E7F-E12E-E375CC4AFB6C}"/>
          </ac:spMkLst>
        </pc:spChg>
        <pc:spChg chg="del">
          <ac:chgData name="QiuTian" userId="d059b521-ee81-481f-be34-ac8650352dd5" providerId="ADAL" clId="{FB1547E0-E26D-E546-8F0E-360AEE22B493}" dt="2023-02-13T17:04:07.740" v="74"/>
          <ac:spMkLst>
            <pc:docMk/>
            <pc:sldMk cId="1408177871" sldId="598"/>
            <ac:spMk id="3" creationId="{378C38D1-42F2-6147-BA58-B3C76EF81A17}"/>
          </ac:spMkLst>
        </pc:spChg>
      </pc:sldChg>
      <pc:sldChg chg="addSp delSp modSp">
        <pc:chgData name="QiuTian" userId="d059b521-ee81-481f-be34-ac8650352dd5" providerId="ADAL" clId="{FB1547E0-E26D-E546-8F0E-360AEE22B493}" dt="2023-02-13T17:04:25.442" v="77"/>
        <pc:sldMkLst>
          <pc:docMk/>
          <pc:sldMk cId="3776607334" sldId="599"/>
        </pc:sldMkLst>
        <pc:spChg chg="add mod">
          <ac:chgData name="QiuTian" userId="d059b521-ee81-481f-be34-ac8650352dd5" providerId="ADAL" clId="{FB1547E0-E26D-E546-8F0E-360AEE22B493}" dt="2023-02-13T17:04:25.442" v="77"/>
          <ac:spMkLst>
            <pc:docMk/>
            <pc:sldMk cId="3776607334" sldId="599"/>
            <ac:spMk id="2" creationId="{4A49D41E-692A-C9DD-0E70-325A65F70DDB}"/>
          </ac:spMkLst>
        </pc:spChg>
        <pc:spChg chg="del">
          <ac:chgData name="QiuTian" userId="d059b521-ee81-481f-be34-ac8650352dd5" providerId="ADAL" clId="{FB1547E0-E26D-E546-8F0E-360AEE22B493}" dt="2023-02-13T17:04:07.740" v="74"/>
          <ac:spMkLst>
            <pc:docMk/>
            <pc:sldMk cId="3776607334" sldId="599"/>
            <ac:spMk id="3" creationId="{322EFC72-BADC-2840-9C28-28A0EB8D1B91}"/>
          </ac:spMkLst>
        </pc:spChg>
      </pc:sldChg>
      <pc:sldChg chg="addSp delSp modSp">
        <pc:chgData name="QiuTian" userId="d059b521-ee81-481f-be34-ac8650352dd5" providerId="ADAL" clId="{FB1547E0-E26D-E546-8F0E-360AEE22B493}" dt="2023-02-13T17:04:25.442" v="77"/>
        <pc:sldMkLst>
          <pc:docMk/>
          <pc:sldMk cId="2383690906" sldId="600"/>
        </pc:sldMkLst>
        <pc:spChg chg="add mod">
          <ac:chgData name="QiuTian" userId="d059b521-ee81-481f-be34-ac8650352dd5" providerId="ADAL" clId="{FB1547E0-E26D-E546-8F0E-360AEE22B493}" dt="2023-02-13T17:04:25.442" v="77"/>
          <ac:spMkLst>
            <pc:docMk/>
            <pc:sldMk cId="2383690906" sldId="600"/>
            <ac:spMk id="2" creationId="{1D86E3C7-87BB-5C21-376A-513D05BA7292}"/>
          </ac:spMkLst>
        </pc:spChg>
        <pc:spChg chg="del">
          <ac:chgData name="QiuTian" userId="d059b521-ee81-481f-be34-ac8650352dd5" providerId="ADAL" clId="{FB1547E0-E26D-E546-8F0E-360AEE22B493}" dt="2023-02-13T17:04:07.740" v="74"/>
          <ac:spMkLst>
            <pc:docMk/>
            <pc:sldMk cId="2383690906" sldId="600"/>
            <ac:spMk id="3" creationId="{83B3DC15-C265-9E48-BD8C-58E4C70A5E7C}"/>
          </ac:spMkLst>
        </pc:spChg>
      </pc:sldChg>
      <pc:sldChg chg="addSp delSp modSp">
        <pc:chgData name="QiuTian" userId="d059b521-ee81-481f-be34-ac8650352dd5" providerId="ADAL" clId="{FB1547E0-E26D-E546-8F0E-360AEE22B493}" dt="2023-02-13T17:04:25.442" v="77"/>
        <pc:sldMkLst>
          <pc:docMk/>
          <pc:sldMk cId="3899960637" sldId="601"/>
        </pc:sldMkLst>
        <pc:spChg chg="add mod">
          <ac:chgData name="QiuTian" userId="d059b521-ee81-481f-be34-ac8650352dd5" providerId="ADAL" clId="{FB1547E0-E26D-E546-8F0E-360AEE22B493}" dt="2023-02-13T17:04:25.442" v="77"/>
          <ac:spMkLst>
            <pc:docMk/>
            <pc:sldMk cId="3899960637" sldId="601"/>
            <ac:spMk id="2" creationId="{7B57A4A8-3361-3480-AB6A-F7EE5041D713}"/>
          </ac:spMkLst>
        </pc:spChg>
        <pc:spChg chg="del">
          <ac:chgData name="QiuTian" userId="d059b521-ee81-481f-be34-ac8650352dd5" providerId="ADAL" clId="{FB1547E0-E26D-E546-8F0E-360AEE22B493}" dt="2023-02-13T17:04:07.740" v="74"/>
          <ac:spMkLst>
            <pc:docMk/>
            <pc:sldMk cId="3899960637" sldId="601"/>
            <ac:spMk id="3" creationId="{22717070-150A-BD49-A248-D00A9C666DB0}"/>
          </ac:spMkLst>
        </pc:spChg>
      </pc:sldChg>
      <pc:sldChg chg="addSp delSp modSp">
        <pc:chgData name="QiuTian" userId="d059b521-ee81-481f-be34-ac8650352dd5" providerId="ADAL" clId="{FB1547E0-E26D-E546-8F0E-360AEE22B493}" dt="2023-02-13T17:04:25.442" v="77"/>
        <pc:sldMkLst>
          <pc:docMk/>
          <pc:sldMk cId="3004422418" sldId="602"/>
        </pc:sldMkLst>
        <pc:spChg chg="add mod">
          <ac:chgData name="QiuTian" userId="d059b521-ee81-481f-be34-ac8650352dd5" providerId="ADAL" clId="{FB1547E0-E26D-E546-8F0E-360AEE22B493}" dt="2023-02-13T17:04:25.442" v="77"/>
          <ac:spMkLst>
            <pc:docMk/>
            <pc:sldMk cId="3004422418" sldId="602"/>
            <ac:spMk id="2" creationId="{E04F1CD7-E393-AAE9-DD6F-EE15F866F470}"/>
          </ac:spMkLst>
        </pc:spChg>
        <pc:spChg chg="del">
          <ac:chgData name="QiuTian" userId="d059b521-ee81-481f-be34-ac8650352dd5" providerId="ADAL" clId="{FB1547E0-E26D-E546-8F0E-360AEE22B493}" dt="2023-02-13T17:04:07.740" v="74"/>
          <ac:spMkLst>
            <pc:docMk/>
            <pc:sldMk cId="3004422418" sldId="602"/>
            <ac:spMk id="3" creationId="{420FD35B-B6A0-3A4C-827D-AEAF19CF49F1}"/>
          </ac:spMkLst>
        </pc:spChg>
      </pc:sldChg>
      <pc:sldChg chg="addSp delSp modSp">
        <pc:chgData name="QiuTian" userId="d059b521-ee81-481f-be34-ac8650352dd5" providerId="ADAL" clId="{FB1547E0-E26D-E546-8F0E-360AEE22B493}" dt="2023-02-13T17:04:25.442" v="77"/>
        <pc:sldMkLst>
          <pc:docMk/>
          <pc:sldMk cId="770693900" sldId="603"/>
        </pc:sldMkLst>
        <pc:spChg chg="add mod">
          <ac:chgData name="QiuTian" userId="d059b521-ee81-481f-be34-ac8650352dd5" providerId="ADAL" clId="{FB1547E0-E26D-E546-8F0E-360AEE22B493}" dt="2023-02-13T17:04:25.442" v="77"/>
          <ac:spMkLst>
            <pc:docMk/>
            <pc:sldMk cId="770693900" sldId="603"/>
            <ac:spMk id="2" creationId="{B8A531CB-BC55-FE93-2AEC-9EAA5EB0A3DD}"/>
          </ac:spMkLst>
        </pc:spChg>
        <pc:spChg chg="del">
          <ac:chgData name="QiuTian" userId="d059b521-ee81-481f-be34-ac8650352dd5" providerId="ADAL" clId="{FB1547E0-E26D-E546-8F0E-360AEE22B493}" dt="2023-02-13T17:04:07.740" v="74"/>
          <ac:spMkLst>
            <pc:docMk/>
            <pc:sldMk cId="770693900" sldId="603"/>
            <ac:spMk id="3" creationId="{958421FC-6161-E449-AE88-384013237F12}"/>
          </ac:spMkLst>
        </pc:spChg>
      </pc:sldChg>
      <pc:sldChg chg="addSp delSp modSp">
        <pc:chgData name="QiuTian" userId="d059b521-ee81-481f-be34-ac8650352dd5" providerId="ADAL" clId="{FB1547E0-E26D-E546-8F0E-360AEE22B493}" dt="2023-02-13T17:04:25.442" v="77"/>
        <pc:sldMkLst>
          <pc:docMk/>
          <pc:sldMk cId="736735741" sldId="604"/>
        </pc:sldMkLst>
        <pc:spChg chg="add mod">
          <ac:chgData name="QiuTian" userId="d059b521-ee81-481f-be34-ac8650352dd5" providerId="ADAL" clId="{FB1547E0-E26D-E546-8F0E-360AEE22B493}" dt="2023-02-13T17:04:25.442" v="77"/>
          <ac:spMkLst>
            <pc:docMk/>
            <pc:sldMk cId="736735741" sldId="604"/>
            <ac:spMk id="2" creationId="{EC2E290B-4DF3-361F-4AED-357EB6173E4A}"/>
          </ac:spMkLst>
        </pc:spChg>
        <pc:spChg chg="del">
          <ac:chgData name="QiuTian" userId="d059b521-ee81-481f-be34-ac8650352dd5" providerId="ADAL" clId="{FB1547E0-E26D-E546-8F0E-360AEE22B493}" dt="2023-02-13T17:04:07.740" v="74"/>
          <ac:spMkLst>
            <pc:docMk/>
            <pc:sldMk cId="736735741" sldId="604"/>
            <ac:spMk id="3" creationId="{965F3EBB-5607-5A4F-B27F-853A4CB8F31E}"/>
          </ac:spMkLst>
        </pc:spChg>
      </pc:sldChg>
      <pc:sldChg chg="addSp delSp modSp">
        <pc:chgData name="QiuTian" userId="d059b521-ee81-481f-be34-ac8650352dd5" providerId="ADAL" clId="{FB1547E0-E26D-E546-8F0E-360AEE22B493}" dt="2023-02-13T17:04:25.442" v="77"/>
        <pc:sldMkLst>
          <pc:docMk/>
          <pc:sldMk cId="1054035580" sldId="605"/>
        </pc:sldMkLst>
        <pc:spChg chg="add mod">
          <ac:chgData name="QiuTian" userId="d059b521-ee81-481f-be34-ac8650352dd5" providerId="ADAL" clId="{FB1547E0-E26D-E546-8F0E-360AEE22B493}" dt="2023-02-13T17:04:25.442" v="77"/>
          <ac:spMkLst>
            <pc:docMk/>
            <pc:sldMk cId="1054035580" sldId="605"/>
            <ac:spMk id="2" creationId="{8981C5AD-191A-E384-CA31-9415A12B3353}"/>
          </ac:spMkLst>
        </pc:spChg>
        <pc:spChg chg="del">
          <ac:chgData name="QiuTian" userId="d059b521-ee81-481f-be34-ac8650352dd5" providerId="ADAL" clId="{FB1547E0-E26D-E546-8F0E-360AEE22B493}" dt="2023-02-13T17:04:07.740" v="74"/>
          <ac:spMkLst>
            <pc:docMk/>
            <pc:sldMk cId="1054035580" sldId="605"/>
            <ac:spMk id="3" creationId="{84AF0DDD-54DA-E646-A515-45691688A764}"/>
          </ac:spMkLst>
        </pc:spChg>
      </pc:sldChg>
      <pc:sldChg chg="addSp delSp modSp">
        <pc:chgData name="QiuTian" userId="d059b521-ee81-481f-be34-ac8650352dd5" providerId="ADAL" clId="{FB1547E0-E26D-E546-8F0E-360AEE22B493}" dt="2023-02-13T17:04:25.442" v="77"/>
        <pc:sldMkLst>
          <pc:docMk/>
          <pc:sldMk cId="4155922946" sldId="606"/>
        </pc:sldMkLst>
        <pc:spChg chg="add mod">
          <ac:chgData name="QiuTian" userId="d059b521-ee81-481f-be34-ac8650352dd5" providerId="ADAL" clId="{FB1547E0-E26D-E546-8F0E-360AEE22B493}" dt="2023-02-13T17:04:25.442" v="77"/>
          <ac:spMkLst>
            <pc:docMk/>
            <pc:sldMk cId="4155922946" sldId="606"/>
            <ac:spMk id="3" creationId="{2E61906A-C1E2-935A-A7D4-D49F40A7C213}"/>
          </ac:spMkLst>
        </pc:spChg>
        <pc:spChg chg="del">
          <ac:chgData name="QiuTian" userId="d059b521-ee81-481f-be34-ac8650352dd5" providerId="ADAL" clId="{FB1547E0-E26D-E546-8F0E-360AEE22B493}" dt="2023-02-13T17:04:07.740" v="74"/>
          <ac:spMkLst>
            <pc:docMk/>
            <pc:sldMk cId="4155922946" sldId="606"/>
            <ac:spMk id="6" creationId="{EC377278-2C5B-C24C-A84F-0BE600DCA2C7}"/>
          </ac:spMkLst>
        </pc:spChg>
      </pc:sldChg>
      <pc:sldChg chg="addSp delSp modSp">
        <pc:chgData name="QiuTian" userId="d059b521-ee81-481f-be34-ac8650352dd5" providerId="ADAL" clId="{FB1547E0-E26D-E546-8F0E-360AEE22B493}" dt="2023-02-13T17:04:25.442" v="77"/>
        <pc:sldMkLst>
          <pc:docMk/>
          <pc:sldMk cId="2707132125" sldId="607"/>
        </pc:sldMkLst>
        <pc:spChg chg="add mod">
          <ac:chgData name="QiuTian" userId="d059b521-ee81-481f-be34-ac8650352dd5" providerId="ADAL" clId="{FB1547E0-E26D-E546-8F0E-360AEE22B493}" dt="2023-02-13T17:04:25.442" v="77"/>
          <ac:spMkLst>
            <pc:docMk/>
            <pc:sldMk cId="2707132125" sldId="607"/>
            <ac:spMk id="2" creationId="{C041E505-3EEB-EC96-8B50-4A8B7495193B}"/>
          </ac:spMkLst>
        </pc:spChg>
        <pc:spChg chg="del">
          <ac:chgData name="QiuTian" userId="d059b521-ee81-481f-be34-ac8650352dd5" providerId="ADAL" clId="{FB1547E0-E26D-E546-8F0E-360AEE22B493}" dt="2023-02-13T17:04:07.740" v="74"/>
          <ac:spMkLst>
            <pc:docMk/>
            <pc:sldMk cId="2707132125" sldId="607"/>
            <ac:spMk id="3" creationId="{8BA2C05B-2437-BF40-91D3-29BB4D5D5784}"/>
          </ac:spMkLst>
        </pc:spChg>
      </pc:sldChg>
      <pc:sldChg chg="addSp delSp modSp mod">
        <pc:chgData name="QiuTian" userId="d059b521-ee81-481f-be34-ac8650352dd5" providerId="ADAL" clId="{FB1547E0-E26D-E546-8F0E-360AEE22B493}" dt="2023-02-13T17:07:35.730" v="102" actId="20577"/>
        <pc:sldMkLst>
          <pc:docMk/>
          <pc:sldMk cId="393732159" sldId="608"/>
        </pc:sldMkLst>
        <pc:spChg chg="add mod">
          <ac:chgData name="QiuTian" userId="d059b521-ee81-481f-be34-ac8650352dd5" providerId="ADAL" clId="{FB1547E0-E26D-E546-8F0E-360AEE22B493}" dt="2023-02-13T17:04:25.442" v="77"/>
          <ac:spMkLst>
            <pc:docMk/>
            <pc:sldMk cId="393732159" sldId="608"/>
            <ac:spMk id="2" creationId="{D159139F-BEA5-73A3-5913-CAE202C6EA92}"/>
          </ac:spMkLst>
        </pc:spChg>
        <pc:spChg chg="del">
          <ac:chgData name="QiuTian" userId="d059b521-ee81-481f-be34-ac8650352dd5" providerId="ADAL" clId="{FB1547E0-E26D-E546-8F0E-360AEE22B493}" dt="2023-02-13T17:04:07.740" v="74"/>
          <ac:spMkLst>
            <pc:docMk/>
            <pc:sldMk cId="393732159" sldId="608"/>
            <ac:spMk id="3" creationId="{ECF97DE3-074A-694A-9DD7-12176AD88C15}"/>
          </ac:spMkLst>
        </pc:spChg>
        <pc:spChg chg="mod">
          <ac:chgData name="QiuTian" userId="d059b521-ee81-481f-be34-ac8650352dd5" providerId="ADAL" clId="{FB1547E0-E26D-E546-8F0E-360AEE22B493}" dt="2023-02-13T17:07:35.730" v="102" actId="20577"/>
          <ac:spMkLst>
            <pc:docMk/>
            <pc:sldMk cId="393732159" sldId="608"/>
            <ac:spMk id="319" creationId="{C94E1060-543F-8046-9EF7-6288E5400261}"/>
          </ac:spMkLst>
        </pc:spChg>
      </pc:sldChg>
      <pc:sldChg chg="addSp delSp modSp mod">
        <pc:chgData name="QiuTian" userId="d059b521-ee81-481f-be34-ac8650352dd5" providerId="ADAL" clId="{FB1547E0-E26D-E546-8F0E-360AEE22B493}" dt="2023-02-14T13:01:27.148" v="119" actId="1076"/>
        <pc:sldMkLst>
          <pc:docMk/>
          <pc:sldMk cId="4032474877" sldId="609"/>
        </pc:sldMkLst>
        <pc:spChg chg="add mod">
          <ac:chgData name="QiuTian" userId="d059b521-ee81-481f-be34-ac8650352dd5" providerId="ADAL" clId="{FB1547E0-E26D-E546-8F0E-360AEE22B493}" dt="2023-02-13T17:04:25.442" v="77"/>
          <ac:spMkLst>
            <pc:docMk/>
            <pc:sldMk cId="4032474877" sldId="609"/>
            <ac:spMk id="2" creationId="{5753C947-B25B-6177-3E0B-D3552F8440F6}"/>
          </ac:spMkLst>
        </pc:spChg>
        <pc:spChg chg="del">
          <ac:chgData name="QiuTian" userId="d059b521-ee81-481f-be34-ac8650352dd5" providerId="ADAL" clId="{FB1547E0-E26D-E546-8F0E-360AEE22B493}" dt="2023-02-13T17:04:07.740" v="74"/>
          <ac:spMkLst>
            <pc:docMk/>
            <pc:sldMk cId="4032474877" sldId="609"/>
            <ac:spMk id="3" creationId="{0D64E014-52FE-0F45-9998-742A0FFC0FD8}"/>
          </ac:spMkLst>
        </pc:spChg>
        <pc:spChg chg="add mod">
          <ac:chgData name="QiuTian" userId="d059b521-ee81-481f-be34-ac8650352dd5" providerId="ADAL" clId="{FB1547E0-E26D-E546-8F0E-360AEE22B493}" dt="2023-02-14T13:00:57.113" v="108" actId="1076"/>
          <ac:spMkLst>
            <pc:docMk/>
            <pc:sldMk cId="4032474877" sldId="609"/>
            <ac:spMk id="5" creationId="{5190EBFB-D6C9-F466-CF87-D22B055276EB}"/>
          </ac:spMkLst>
        </pc:spChg>
        <pc:spChg chg="mod">
          <ac:chgData name="QiuTian" userId="d059b521-ee81-481f-be34-ac8650352dd5" providerId="ADAL" clId="{FB1547E0-E26D-E546-8F0E-360AEE22B493}" dt="2023-02-14T13:01:20.167" v="117" actId="14100"/>
          <ac:spMkLst>
            <pc:docMk/>
            <pc:sldMk cId="4032474877" sldId="609"/>
            <ac:spMk id="9" creationId="{758D372F-EFA5-5A41-B7AA-801EC73DED5A}"/>
          </ac:spMkLst>
        </pc:spChg>
        <pc:picChg chg="add mod">
          <ac:chgData name="QiuTian" userId="d059b521-ee81-481f-be34-ac8650352dd5" providerId="ADAL" clId="{FB1547E0-E26D-E546-8F0E-360AEE22B493}" dt="2023-02-14T13:01:27.148" v="119" actId="1076"/>
          <ac:picMkLst>
            <pc:docMk/>
            <pc:sldMk cId="4032474877" sldId="609"/>
            <ac:picMk id="6" creationId="{D04652BA-9615-6F64-0EAE-B4630BD28151}"/>
          </ac:picMkLst>
        </pc:picChg>
      </pc:sldChg>
      <pc:sldChg chg="addSp delSp modSp">
        <pc:chgData name="QiuTian" userId="d059b521-ee81-481f-be34-ac8650352dd5" providerId="ADAL" clId="{FB1547E0-E26D-E546-8F0E-360AEE22B493}" dt="2023-02-13T17:04:25.442" v="77"/>
        <pc:sldMkLst>
          <pc:docMk/>
          <pc:sldMk cId="2108009583" sldId="618"/>
        </pc:sldMkLst>
        <pc:spChg chg="add mod">
          <ac:chgData name="QiuTian" userId="d059b521-ee81-481f-be34-ac8650352dd5" providerId="ADAL" clId="{FB1547E0-E26D-E546-8F0E-360AEE22B493}" dt="2023-02-13T17:04:25.442" v="77"/>
          <ac:spMkLst>
            <pc:docMk/>
            <pc:sldMk cId="2108009583" sldId="618"/>
            <ac:spMk id="3" creationId="{CF8FE968-C849-36CC-C6CD-BFE40BDA464D}"/>
          </ac:spMkLst>
        </pc:spChg>
        <pc:spChg chg="del">
          <ac:chgData name="QiuTian" userId="d059b521-ee81-481f-be34-ac8650352dd5" providerId="ADAL" clId="{FB1547E0-E26D-E546-8F0E-360AEE22B493}" dt="2023-02-13T17:04:07.740" v="74"/>
          <ac:spMkLst>
            <pc:docMk/>
            <pc:sldMk cId="2108009583" sldId="618"/>
            <ac:spMk id="5" creationId="{3932A5DD-8D71-A544-A49D-7EC4074EC564}"/>
          </ac:spMkLst>
        </pc:spChg>
      </pc:sldChg>
      <pc:sldChg chg="addSp delSp modSp">
        <pc:chgData name="QiuTian" userId="d059b521-ee81-481f-be34-ac8650352dd5" providerId="ADAL" clId="{FB1547E0-E26D-E546-8F0E-360AEE22B493}" dt="2023-02-13T17:04:25.442" v="77"/>
        <pc:sldMkLst>
          <pc:docMk/>
          <pc:sldMk cId="3072284076" sldId="619"/>
        </pc:sldMkLst>
        <pc:spChg chg="add mod">
          <ac:chgData name="QiuTian" userId="d059b521-ee81-481f-be34-ac8650352dd5" providerId="ADAL" clId="{FB1547E0-E26D-E546-8F0E-360AEE22B493}" dt="2023-02-13T17:04:25.442" v="77"/>
          <ac:spMkLst>
            <pc:docMk/>
            <pc:sldMk cId="3072284076" sldId="619"/>
            <ac:spMk id="2" creationId="{C96EE223-2E53-4E33-730F-8A3E5BCFA1A0}"/>
          </ac:spMkLst>
        </pc:spChg>
        <pc:spChg chg="del">
          <ac:chgData name="QiuTian" userId="d059b521-ee81-481f-be34-ac8650352dd5" providerId="ADAL" clId="{FB1547E0-E26D-E546-8F0E-360AEE22B493}" dt="2023-02-13T17:04:07.740" v="74"/>
          <ac:spMkLst>
            <pc:docMk/>
            <pc:sldMk cId="3072284076" sldId="619"/>
            <ac:spMk id="3" creationId="{4B44F2EA-CACA-6A40-AAC3-0A15233D9F5C}"/>
          </ac:spMkLst>
        </pc:spChg>
      </pc:sldChg>
      <pc:sldChg chg="addSp delSp modSp">
        <pc:chgData name="QiuTian" userId="d059b521-ee81-481f-be34-ac8650352dd5" providerId="ADAL" clId="{FB1547E0-E26D-E546-8F0E-360AEE22B493}" dt="2023-02-13T17:04:25.442" v="77"/>
        <pc:sldMkLst>
          <pc:docMk/>
          <pc:sldMk cId="3677105131" sldId="620"/>
        </pc:sldMkLst>
        <pc:spChg chg="add mod">
          <ac:chgData name="QiuTian" userId="d059b521-ee81-481f-be34-ac8650352dd5" providerId="ADAL" clId="{FB1547E0-E26D-E546-8F0E-360AEE22B493}" dt="2023-02-13T17:04:25.442" v="77"/>
          <ac:spMkLst>
            <pc:docMk/>
            <pc:sldMk cId="3677105131" sldId="620"/>
            <ac:spMk id="2" creationId="{94BBED10-6CCF-B208-AE18-7D15CA5600E3}"/>
          </ac:spMkLst>
        </pc:spChg>
        <pc:spChg chg="del">
          <ac:chgData name="QiuTian" userId="d059b521-ee81-481f-be34-ac8650352dd5" providerId="ADAL" clId="{FB1547E0-E26D-E546-8F0E-360AEE22B493}" dt="2023-02-13T17:04:07.740" v="74"/>
          <ac:spMkLst>
            <pc:docMk/>
            <pc:sldMk cId="3677105131" sldId="620"/>
            <ac:spMk id="3" creationId="{CB4995A0-31A3-0F4F-9689-4C22665F70D3}"/>
          </ac:spMkLst>
        </pc:spChg>
      </pc:sldChg>
      <pc:sldChg chg="addSp delSp modSp">
        <pc:chgData name="QiuTian" userId="d059b521-ee81-481f-be34-ac8650352dd5" providerId="ADAL" clId="{FB1547E0-E26D-E546-8F0E-360AEE22B493}" dt="2023-02-13T17:04:25.442" v="77"/>
        <pc:sldMkLst>
          <pc:docMk/>
          <pc:sldMk cId="1721728067" sldId="621"/>
        </pc:sldMkLst>
        <pc:spChg chg="add mod">
          <ac:chgData name="QiuTian" userId="d059b521-ee81-481f-be34-ac8650352dd5" providerId="ADAL" clId="{FB1547E0-E26D-E546-8F0E-360AEE22B493}" dt="2023-02-13T17:04:25.442" v="77"/>
          <ac:spMkLst>
            <pc:docMk/>
            <pc:sldMk cId="1721728067" sldId="621"/>
            <ac:spMk id="2" creationId="{4E802374-40C3-7217-5566-320A760888AC}"/>
          </ac:spMkLst>
        </pc:spChg>
        <pc:spChg chg="del">
          <ac:chgData name="QiuTian" userId="d059b521-ee81-481f-be34-ac8650352dd5" providerId="ADAL" clId="{FB1547E0-E26D-E546-8F0E-360AEE22B493}" dt="2023-02-13T17:04:07.740" v="74"/>
          <ac:spMkLst>
            <pc:docMk/>
            <pc:sldMk cId="1721728067" sldId="621"/>
            <ac:spMk id="3" creationId="{216A6B1A-07D5-2445-A7E1-8038DD330AEA}"/>
          </ac:spMkLst>
        </pc:spChg>
      </pc:sldChg>
      <pc:sldChg chg="addSp delSp modSp">
        <pc:chgData name="QiuTian" userId="d059b521-ee81-481f-be34-ac8650352dd5" providerId="ADAL" clId="{FB1547E0-E26D-E546-8F0E-360AEE22B493}" dt="2023-02-13T17:04:25.442" v="77"/>
        <pc:sldMkLst>
          <pc:docMk/>
          <pc:sldMk cId="1057067412" sldId="623"/>
        </pc:sldMkLst>
        <pc:spChg chg="add mod">
          <ac:chgData name="QiuTian" userId="d059b521-ee81-481f-be34-ac8650352dd5" providerId="ADAL" clId="{FB1547E0-E26D-E546-8F0E-360AEE22B493}" dt="2023-02-13T17:04:25.442" v="77"/>
          <ac:spMkLst>
            <pc:docMk/>
            <pc:sldMk cId="1057067412" sldId="623"/>
            <ac:spMk id="2" creationId="{DA05624E-B894-80CF-08D2-7691085610BF}"/>
          </ac:spMkLst>
        </pc:spChg>
        <pc:spChg chg="del">
          <ac:chgData name="QiuTian" userId="d059b521-ee81-481f-be34-ac8650352dd5" providerId="ADAL" clId="{FB1547E0-E26D-E546-8F0E-360AEE22B493}" dt="2023-02-13T17:04:07.740" v="74"/>
          <ac:spMkLst>
            <pc:docMk/>
            <pc:sldMk cId="1057067412" sldId="623"/>
            <ac:spMk id="3" creationId="{44DB80EC-99CA-D045-97DC-228B34A5B99D}"/>
          </ac:spMkLst>
        </pc:spChg>
      </pc:sldChg>
      <pc:sldChg chg="addSp delSp modSp">
        <pc:chgData name="QiuTian" userId="d059b521-ee81-481f-be34-ac8650352dd5" providerId="ADAL" clId="{FB1547E0-E26D-E546-8F0E-360AEE22B493}" dt="2023-02-13T17:04:25.442" v="77"/>
        <pc:sldMkLst>
          <pc:docMk/>
          <pc:sldMk cId="1601711282" sldId="624"/>
        </pc:sldMkLst>
        <pc:spChg chg="add mod">
          <ac:chgData name="QiuTian" userId="d059b521-ee81-481f-be34-ac8650352dd5" providerId="ADAL" clId="{FB1547E0-E26D-E546-8F0E-360AEE22B493}" dt="2023-02-13T17:04:25.442" v="77"/>
          <ac:spMkLst>
            <pc:docMk/>
            <pc:sldMk cId="1601711282" sldId="624"/>
            <ac:spMk id="2" creationId="{03B10349-E1A2-878D-D533-7054F8EE0EB1}"/>
          </ac:spMkLst>
        </pc:spChg>
        <pc:spChg chg="del">
          <ac:chgData name="QiuTian" userId="d059b521-ee81-481f-be34-ac8650352dd5" providerId="ADAL" clId="{FB1547E0-E26D-E546-8F0E-360AEE22B493}" dt="2023-02-13T17:04:07.740" v="74"/>
          <ac:spMkLst>
            <pc:docMk/>
            <pc:sldMk cId="1601711282" sldId="624"/>
            <ac:spMk id="3" creationId="{92ACC9B4-4342-214C-88D2-927B2A77C6BC}"/>
          </ac:spMkLst>
        </pc:spChg>
      </pc:sldChg>
      <pc:sldChg chg="del">
        <pc:chgData name="QiuTian" userId="d059b521-ee81-481f-be34-ac8650352dd5" providerId="ADAL" clId="{FB1547E0-E26D-E546-8F0E-360AEE22B493}" dt="2023-02-13T17:01:39.727" v="0" actId="2696"/>
        <pc:sldMkLst>
          <pc:docMk/>
          <pc:sldMk cId="3588808801" sldId="625"/>
        </pc:sldMkLst>
      </pc:sldChg>
      <pc:sldChg chg="addSp delSp modSp">
        <pc:chgData name="QiuTian" userId="d059b521-ee81-481f-be34-ac8650352dd5" providerId="ADAL" clId="{FB1547E0-E26D-E546-8F0E-360AEE22B493}" dt="2023-02-13T17:04:25.442" v="77"/>
        <pc:sldMkLst>
          <pc:docMk/>
          <pc:sldMk cId="428845481" sldId="626"/>
        </pc:sldMkLst>
        <pc:spChg chg="add mod">
          <ac:chgData name="QiuTian" userId="d059b521-ee81-481f-be34-ac8650352dd5" providerId="ADAL" clId="{FB1547E0-E26D-E546-8F0E-360AEE22B493}" dt="2023-02-13T17:04:25.442" v="77"/>
          <ac:spMkLst>
            <pc:docMk/>
            <pc:sldMk cId="428845481" sldId="626"/>
            <ac:spMk id="3" creationId="{D1828525-410D-256D-50C1-54BC95DE827E}"/>
          </ac:spMkLst>
        </pc:spChg>
        <pc:spChg chg="del">
          <ac:chgData name="QiuTian" userId="d059b521-ee81-481f-be34-ac8650352dd5" providerId="ADAL" clId="{FB1547E0-E26D-E546-8F0E-360AEE22B493}" dt="2023-02-13T17:04:07.740" v="74"/>
          <ac:spMkLst>
            <pc:docMk/>
            <pc:sldMk cId="428845481" sldId="626"/>
            <ac:spMk id="6" creationId="{5493B31F-54B6-F545-A9F5-E7BA3A9EDDE2}"/>
          </ac:spMkLst>
        </pc:spChg>
      </pc:sldChg>
      <pc:sldChg chg="addSp delSp modSp">
        <pc:chgData name="QiuTian" userId="d059b521-ee81-481f-be34-ac8650352dd5" providerId="ADAL" clId="{FB1547E0-E26D-E546-8F0E-360AEE22B493}" dt="2023-02-13T17:04:25.442" v="77"/>
        <pc:sldMkLst>
          <pc:docMk/>
          <pc:sldMk cId="3601186301" sldId="627"/>
        </pc:sldMkLst>
        <pc:spChg chg="add mod">
          <ac:chgData name="QiuTian" userId="d059b521-ee81-481f-be34-ac8650352dd5" providerId="ADAL" clId="{FB1547E0-E26D-E546-8F0E-360AEE22B493}" dt="2023-02-13T17:04:25.442" v="77"/>
          <ac:spMkLst>
            <pc:docMk/>
            <pc:sldMk cId="3601186301" sldId="627"/>
            <ac:spMk id="2" creationId="{F09CCA39-C367-43A1-32B6-75F2F0D41206}"/>
          </ac:spMkLst>
        </pc:spChg>
        <pc:spChg chg="del">
          <ac:chgData name="QiuTian" userId="d059b521-ee81-481f-be34-ac8650352dd5" providerId="ADAL" clId="{FB1547E0-E26D-E546-8F0E-360AEE22B493}" dt="2023-02-13T17:04:07.740" v="74"/>
          <ac:spMkLst>
            <pc:docMk/>
            <pc:sldMk cId="3601186301" sldId="627"/>
            <ac:spMk id="3" creationId="{5023EBB5-A249-AF4E-8089-461DE7F51CDF}"/>
          </ac:spMkLst>
        </pc:spChg>
      </pc:sldChg>
      <pc:sldChg chg="addSp delSp modSp">
        <pc:chgData name="QiuTian" userId="d059b521-ee81-481f-be34-ac8650352dd5" providerId="ADAL" clId="{FB1547E0-E26D-E546-8F0E-360AEE22B493}" dt="2023-02-13T17:04:25.442" v="77"/>
        <pc:sldMkLst>
          <pc:docMk/>
          <pc:sldMk cId="1153609863" sldId="628"/>
        </pc:sldMkLst>
        <pc:spChg chg="add mod">
          <ac:chgData name="QiuTian" userId="d059b521-ee81-481f-be34-ac8650352dd5" providerId="ADAL" clId="{FB1547E0-E26D-E546-8F0E-360AEE22B493}" dt="2023-02-13T17:04:25.442" v="77"/>
          <ac:spMkLst>
            <pc:docMk/>
            <pc:sldMk cId="1153609863" sldId="628"/>
            <ac:spMk id="3" creationId="{B6C80BEE-A2ED-90A2-5DED-425F7CA1CC68}"/>
          </ac:spMkLst>
        </pc:spChg>
        <pc:spChg chg="del">
          <ac:chgData name="QiuTian" userId="d059b521-ee81-481f-be34-ac8650352dd5" providerId="ADAL" clId="{FB1547E0-E26D-E546-8F0E-360AEE22B493}" dt="2023-02-13T17:04:07.740" v="74"/>
          <ac:spMkLst>
            <pc:docMk/>
            <pc:sldMk cId="1153609863" sldId="628"/>
            <ac:spMk id="5" creationId="{41ED2163-47D6-514F-8A78-A3CDE3723FDD}"/>
          </ac:spMkLst>
        </pc:spChg>
      </pc:sldChg>
      <pc:sldChg chg="addSp delSp modSp">
        <pc:chgData name="QiuTian" userId="d059b521-ee81-481f-be34-ac8650352dd5" providerId="ADAL" clId="{FB1547E0-E26D-E546-8F0E-360AEE22B493}" dt="2023-02-13T17:04:25.442" v="77"/>
        <pc:sldMkLst>
          <pc:docMk/>
          <pc:sldMk cId="2484683911" sldId="629"/>
        </pc:sldMkLst>
        <pc:spChg chg="add mod">
          <ac:chgData name="QiuTian" userId="d059b521-ee81-481f-be34-ac8650352dd5" providerId="ADAL" clId="{FB1547E0-E26D-E546-8F0E-360AEE22B493}" dt="2023-02-13T17:04:25.442" v="77"/>
          <ac:spMkLst>
            <pc:docMk/>
            <pc:sldMk cId="2484683911" sldId="629"/>
            <ac:spMk id="2" creationId="{791E6E44-4A57-BF98-359A-81CCDE16A1A2}"/>
          </ac:spMkLst>
        </pc:spChg>
        <pc:spChg chg="del">
          <ac:chgData name="QiuTian" userId="d059b521-ee81-481f-be34-ac8650352dd5" providerId="ADAL" clId="{FB1547E0-E26D-E546-8F0E-360AEE22B493}" dt="2023-02-13T17:04:07.740" v="74"/>
          <ac:spMkLst>
            <pc:docMk/>
            <pc:sldMk cId="2484683911" sldId="629"/>
            <ac:spMk id="3" creationId="{C176D51E-CFA9-1543-A078-1383C0F3FC98}"/>
          </ac:spMkLst>
        </pc:spChg>
      </pc:sldChg>
      <pc:sldChg chg="addSp delSp modSp">
        <pc:chgData name="QiuTian" userId="d059b521-ee81-481f-be34-ac8650352dd5" providerId="ADAL" clId="{FB1547E0-E26D-E546-8F0E-360AEE22B493}" dt="2023-02-13T17:04:25.442" v="77"/>
        <pc:sldMkLst>
          <pc:docMk/>
          <pc:sldMk cId="1229186572" sldId="630"/>
        </pc:sldMkLst>
        <pc:spChg chg="add mod">
          <ac:chgData name="QiuTian" userId="d059b521-ee81-481f-be34-ac8650352dd5" providerId="ADAL" clId="{FB1547E0-E26D-E546-8F0E-360AEE22B493}" dt="2023-02-13T17:04:25.442" v="77"/>
          <ac:spMkLst>
            <pc:docMk/>
            <pc:sldMk cId="1229186572" sldId="630"/>
            <ac:spMk id="2" creationId="{11962B17-2D11-7B13-28D2-A69522A8E890}"/>
          </ac:spMkLst>
        </pc:spChg>
        <pc:spChg chg="del">
          <ac:chgData name="QiuTian" userId="d059b521-ee81-481f-be34-ac8650352dd5" providerId="ADAL" clId="{FB1547E0-E26D-E546-8F0E-360AEE22B493}" dt="2023-02-13T17:04:07.740" v="74"/>
          <ac:spMkLst>
            <pc:docMk/>
            <pc:sldMk cId="1229186572" sldId="630"/>
            <ac:spMk id="3" creationId="{2847C14B-A957-E741-AAD3-82DEC46B58A7}"/>
          </ac:spMkLst>
        </pc:spChg>
      </pc:sldChg>
      <pc:sldChg chg="addSp delSp modSp">
        <pc:chgData name="QiuTian" userId="d059b521-ee81-481f-be34-ac8650352dd5" providerId="ADAL" clId="{FB1547E0-E26D-E546-8F0E-360AEE22B493}" dt="2023-02-13T17:04:25.442" v="77"/>
        <pc:sldMkLst>
          <pc:docMk/>
          <pc:sldMk cId="44563823" sldId="631"/>
        </pc:sldMkLst>
        <pc:spChg chg="add mod">
          <ac:chgData name="QiuTian" userId="d059b521-ee81-481f-be34-ac8650352dd5" providerId="ADAL" clId="{FB1547E0-E26D-E546-8F0E-360AEE22B493}" dt="2023-02-13T17:04:25.442" v="77"/>
          <ac:spMkLst>
            <pc:docMk/>
            <pc:sldMk cId="44563823" sldId="631"/>
            <ac:spMk id="2" creationId="{2B40938B-611D-0990-D1A5-B0B3B7CBD26E}"/>
          </ac:spMkLst>
        </pc:spChg>
        <pc:spChg chg="del">
          <ac:chgData name="QiuTian" userId="d059b521-ee81-481f-be34-ac8650352dd5" providerId="ADAL" clId="{FB1547E0-E26D-E546-8F0E-360AEE22B493}" dt="2023-02-13T17:04:07.740" v="74"/>
          <ac:spMkLst>
            <pc:docMk/>
            <pc:sldMk cId="44563823" sldId="631"/>
            <ac:spMk id="3" creationId="{CA3ED6C2-BC09-9041-83E4-030751EE83B9}"/>
          </ac:spMkLst>
        </pc:spChg>
      </pc:sldChg>
      <pc:sldChg chg="addSp delSp modSp mod">
        <pc:chgData name="QiuTian" userId="d059b521-ee81-481f-be34-ac8650352dd5" providerId="ADAL" clId="{FB1547E0-E26D-E546-8F0E-360AEE22B493}" dt="2023-02-14T13:04:01.345" v="133" actId="20577"/>
        <pc:sldMkLst>
          <pc:docMk/>
          <pc:sldMk cId="1747446404" sldId="632"/>
        </pc:sldMkLst>
        <pc:spChg chg="mod">
          <ac:chgData name="QiuTian" userId="d059b521-ee81-481f-be34-ac8650352dd5" providerId="ADAL" clId="{FB1547E0-E26D-E546-8F0E-360AEE22B493}" dt="2023-02-14T13:04:01.345" v="133" actId="20577"/>
          <ac:spMkLst>
            <pc:docMk/>
            <pc:sldMk cId="1747446404" sldId="632"/>
            <ac:spMk id="2" creationId="{39790DBC-90A0-9040-B35A-66B7A6B465BE}"/>
          </ac:spMkLst>
        </pc:spChg>
        <pc:spChg chg="add mod">
          <ac:chgData name="QiuTian" userId="d059b521-ee81-481f-be34-ac8650352dd5" providerId="ADAL" clId="{FB1547E0-E26D-E546-8F0E-360AEE22B493}" dt="2023-02-13T17:04:25.442" v="77"/>
          <ac:spMkLst>
            <pc:docMk/>
            <pc:sldMk cId="1747446404" sldId="632"/>
            <ac:spMk id="3" creationId="{2D050CE4-92C0-0D42-1B8A-4FF30E0A364D}"/>
          </ac:spMkLst>
        </pc:spChg>
        <pc:spChg chg="del">
          <ac:chgData name="QiuTian" userId="d059b521-ee81-481f-be34-ac8650352dd5" providerId="ADAL" clId="{FB1547E0-E26D-E546-8F0E-360AEE22B493}" dt="2023-02-13T17:04:07.740" v="74"/>
          <ac:spMkLst>
            <pc:docMk/>
            <pc:sldMk cId="1747446404" sldId="632"/>
            <ac:spMk id="7" creationId="{F0138293-5454-6F42-9E25-A8148E02FE39}"/>
          </ac:spMkLst>
        </pc:spChg>
      </pc:sldChg>
      <pc:sldChg chg="addSp delSp modSp mod">
        <pc:chgData name="QiuTian" userId="d059b521-ee81-481f-be34-ac8650352dd5" providerId="ADAL" clId="{FB1547E0-E26D-E546-8F0E-360AEE22B493}" dt="2023-02-13T17:05:34.251" v="83" actId="1076"/>
        <pc:sldMkLst>
          <pc:docMk/>
          <pc:sldMk cId="3445084961" sldId="633"/>
        </pc:sldMkLst>
        <pc:spChg chg="mod">
          <ac:chgData name="QiuTian" userId="d059b521-ee81-481f-be34-ac8650352dd5" providerId="ADAL" clId="{FB1547E0-E26D-E546-8F0E-360AEE22B493}" dt="2023-02-13T17:05:34.251" v="83" actId="1076"/>
          <ac:spMkLst>
            <pc:docMk/>
            <pc:sldMk cId="3445084961" sldId="633"/>
            <ac:spMk id="2" creationId="{39790DBC-90A0-9040-B35A-66B7A6B465BE}"/>
          </ac:spMkLst>
        </pc:spChg>
        <pc:spChg chg="add mod">
          <ac:chgData name="QiuTian" userId="d059b521-ee81-481f-be34-ac8650352dd5" providerId="ADAL" clId="{FB1547E0-E26D-E546-8F0E-360AEE22B493}" dt="2023-02-13T17:04:25.442" v="77"/>
          <ac:spMkLst>
            <pc:docMk/>
            <pc:sldMk cId="3445084961" sldId="633"/>
            <ac:spMk id="3" creationId="{E96162FF-CF3D-E51B-88D4-E096AF533C42}"/>
          </ac:spMkLst>
        </pc:spChg>
        <pc:spChg chg="del">
          <ac:chgData name="QiuTian" userId="d059b521-ee81-481f-be34-ac8650352dd5" providerId="ADAL" clId="{FB1547E0-E26D-E546-8F0E-360AEE22B493}" dt="2023-02-13T17:04:07.740" v="74"/>
          <ac:spMkLst>
            <pc:docMk/>
            <pc:sldMk cId="3445084961" sldId="633"/>
            <ac:spMk id="6" creationId="{402BAFDB-11A6-234B-A8E8-CCF0DD6BE945}"/>
          </ac:spMkLst>
        </pc:spChg>
      </pc:sldChg>
      <pc:sldChg chg="addSp delSp modSp">
        <pc:chgData name="QiuTian" userId="d059b521-ee81-481f-be34-ac8650352dd5" providerId="ADAL" clId="{FB1547E0-E26D-E546-8F0E-360AEE22B493}" dt="2023-02-13T17:04:25.442" v="77"/>
        <pc:sldMkLst>
          <pc:docMk/>
          <pc:sldMk cId="2075250126" sldId="634"/>
        </pc:sldMkLst>
        <pc:spChg chg="add mod">
          <ac:chgData name="QiuTian" userId="d059b521-ee81-481f-be34-ac8650352dd5" providerId="ADAL" clId="{FB1547E0-E26D-E546-8F0E-360AEE22B493}" dt="2023-02-13T17:04:25.442" v="77"/>
          <ac:spMkLst>
            <pc:docMk/>
            <pc:sldMk cId="2075250126" sldId="634"/>
            <ac:spMk id="2" creationId="{12A6F3AC-5BFD-6A35-C8C5-1DBD48FC2A2B}"/>
          </ac:spMkLst>
        </pc:spChg>
        <pc:spChg chg="del">
          <ac:chgData name="QiuTian" userId="d059b521-ee81-481f-be34-ac8650352dd5" providerId="ADAL" clId="{FB1547E0-E26D-E546-8F0E-360AEE22B493}" dt="2023-02-13T17:04:07.740" v="74"/>
          <ac:spMkLst>
            <pc:docMk/>
            <pc:sldMk cId="2075250126" sldId="634"/>
            <ac:spMk id="3" creationId="{F525143C-022D-0049-8A44-C1CA20DDA291}"/>
          </ac:spMkLst>
        </pc:spChg>
      </pc:sldChg>
      <pc:sldChg chg="addSp delSp modSp">
        <pc:chgData name="QiuTian" userId="d059b521-ee81-481f-be34-ac8650352dd5" providerId="ADAL" clId="{FB1547E0-E26D-E546-8F0E-360AEE22B493}" dt="2023-02-13T17:04:25.442" v="77"/>
        <pc:sldMkLst>
          <pc:docMk/>
          <pc:sldMk cId="2631018874" sldId="635"/>
        </pc:sldMkLst>
        <pc:spChg chg="add mod">
          <ac:chgData name="QiuTian" userId="d059b521-ee81-481f-be34-ac8650352dd5" providerId="ADAL" clId="{FB1547E0-E26D-E546-8F0E-360AEE22B493}" dt="2023-02-13T17:04:25.442" v="77"/>
          <ac:spMkLst>
            <pc:docMk/>
            <pc:sldMk cId="2631018874" sldId="635"/>
            <ac:spMk id="2" creationId="{A2117D93-CD46-51EC-ABD7-444A547EA19E}"/>
          </ac:spMkLst>
        </pc:spChg>
        <pc:spChg chg="del">
          <ac:chgData name="QiuTian" userId="d059b521-ee81-481f-be34-ac8650352dd5" providerId="ADAL" clId="{FB1547E0-E26D-E546-8F0E-360AEE22B493}" dt="2023-02-13T17:04:07.740" v="74"/>
          <ac:spMkLst>
            <pc:docMk/>
            <pc:sldMk cId="2631018874" sldId="635"/>
            <ac:spMk id="3" creationId="{BF32CFAB-9765-5342-B717-79C993DEDDEF}"/>
          </ac:spMkLst>
        </pc:spChg>
      </pc:sldChg>
      <pc:sldChg chg="addSp delSp modSp">
        <pc:chgData name="QiuTian" userId="d059b521-ee81-481f-be34-ac8650352dd5" providerId="ADAL" clId="{FB1547E0-E26D-E546-8F0E-360AEE22B493}" dt="2023-02-13T17:04:25.442" v="77"/>
        <pc:sldMkLst>
          <pc:docMk/>
          <pc:sldMk cId="226681805" sldId="636"/>
        </pc:sldMkLst>
        <pc:spChg chg="add mod">
          <ac:chgData name="QiuTian" userId="d059b521-ee81-481f-be34-ac8650352dd5" providerId="ADAL" clId="{FB1547E0-E26D-E546-8F0E-360AEE22B493}" dt="2023-02-13T17:04:25.442" v="77"/>
          <ac:spMkLst>
            <pc:docMk/>
            <pc:sldMk cId="226681805" sldId="636"/>
            <ac:spMk id="2" creationId="{E63B25AB-3D91-C068-D02C-0BD60D07F3B5}"/>
          </ac:spMkLst>
        </pc:spChg>
        <pc:spChg chg="del">
          <ac:chgData name="QiuTian" userId="d059b521-ee81-481f-be34-ac8650352dd5" providerId="ADAL" clId="{FB1547E0-E26D-E546-8F0E-360AEE22B493}" dt="2023-02-13T17:04:07.740" v="74"/>
          <ac:spMkLst>
            <pc:docMk/>
            <pc:sldMk cId="226681805" sldId="636"/>
            <ac:spMk id="3" creationId="{ED727BFF-E8E4-5842-84CC-18C95659B514}"/>
          </ac:spMkLst>
        </pc:spChg>
      </pc:sldChg>
      <pc:sldChg chg="addSp delSp modSp">
        <pc:chgData name="QiuTian" userId="d059b521-ee81-481f-be34-ac8650352dd5" providerId="ADAL" clId="{FB1547E0-E26D-E546-8F0E-360AEE22B493}" dt="2023-02-13T17:04:25.442" v="77"/>
        <pc:sldMkLst>
          <pc:docMk/>
          <pc:sldMk cId="3197237849" sldId="637"/>
        </pc:sldMkLst>
        <pc:spChg chg="add mod">
          <ac:chgData name="QiuTian" userId="d059b521-ee81-481f-be34-ac8650352dd5" providerId="ADAL" clId="{FB1547E0-E26D-E546-8F0E-360AEE22B493}" dt="2023-02-13T17:04:25.442" v="77"/>
          <ac:spMkLst>
            <pc:docMk/>
            <pc:sldMk cId="3197237849" sldId="637"/>
            <ac:spMk id="2" creationId="{FC772134-BFC8-0DA5-0D15-E802FC9666F5}"/>
          </ac:spMkLst>
        </pc:spChg>
        <pc:spChg chg="del">
          <ac:chgData name="QiuTian" userId="d059b521-ee81-481f-be34-ac8650352dd5" providerId="ADAL" clId="{FB1547E0-E26D-E546-8F0E-360AEE22B493}" dt="2023-02-13T17:04:07.740" v="74"/>
          <ac:spMkLst>
            <pc:docMk/>
            <pc:sldMk cId="3197237849" sldId="637"/>
            <ac:spMk id="3" creationId="{A9D496C7-410F-7F4D-B0D4-751C6985B6A4}"/>
          </ac:spMkLst>
        </pc:spChg>
      </pc:sldChg>
      <pc:sldChg chg="addSp delSp modSp">
        <pc:chgData name="QiuTian" userId="d059b521-ee81-481f-be34-ac8650352dd5" providerId="ADAL" clId="{FB1547E0-E26D-E546-8F0E-360AEE22B493}" dt="2023-02-13T17:04:25.442" v="77"/>
        <pc:sldMkLst>
          <pc:docMk/>
          <pc:sldMk cId="2918380341" sldId="638"/>
        </pc:sldMkLst>
        <pc:spChg chg="add mod">
          <ac:chgData name="QiuTian" userId="d059b521-ee81-481f-be34-ac8650352dd5" providerId="ADAL" clId="{FB1547E0-E26D-E546-8F0E-360AEE22B493}" dt="2023-02-13T17:04:25.442" v="77"/>
          <ac:spMkLst>
            <pc:docMk/>
            <pc:sldMk cId="2918380341" sldId="638"/>
            <ac:spMk id="2" creationId="{83954D10-93C7-C2E3-851B-2D8F82F478FF}"/>
          </ac:spMkLst>
        </pc:spChg>
        <pc:spChg chg="del">
          <ac:chgData name="QiuTian" userId="d059b521-ee81-481f-be34-ac8650352dd5" providerId="ADAL" clId="{FB1547E0-E26D-E546-8F0E-360AEE22B493}" dt="2023-02-13T17:04:07.740" v="74"/>
          <ac:spMkLst>
            <pc:docMk/>
            <pc:sldMk cId="2918380341" sldId="638"/>
            <ac:spMk id="3" creationId="{F658AFE0-1E86-7F4A-842D-1C7D9DE9A7AB}"/>
          </ac:spMkLst>
        </pc:spChg>
      </pc:sldChg>
      <pc:sldChg chg="addSp delSp modSp">
        <pc:chgData name="QiuTian" userId="d059b521-ee81-481f-be34-ac8650352dd5" providerId="ADAL" clId="{FB1547E0-E26D-E546-8F0E-360AEE22B493}" dt="2023-02-13T17:04:25.442" v="77"/>
        <pc:sldMkLst>
          <pc:docMk/>
          <pc:sldMk cId="1021954049" sldId="639"/>
        </pc:sldMkLst>
        <pc:spChg chg="add mod">
          <ac:chgData name="QiuTian" userId="d059b521-ee81-481f-be34-ac8650352dd5" providerId="ADAL" clId="{FB1547E0-E26D-E546-8F0E-360AEE22B493}" dt="2023-02-13T17:04:25.442" v="77"/>
          <ac:spMkLst>
            <pc:docMk/>
            <pc:sldMk cId="1021954049" sldId="639"/>
            <ac:spMk id="2" creationId="{78210F30-D510-A9D5-AA98-D99F2D971FC1}"/>
          </ac:spMkLst>
        </pc:spChg>
        <pc:spChg chg="del">
          <ac:chgData name="QiuTian" userId="d059b521-ee81-481f-be34-ac8650352dd5" providerId="ADAL" clId="{FB1547E0-E26D-E546-8F0E-360AEE22B493}" dt="2023-02-13T17:04:07.740" v="74"/>
          <ac:spMkLst>
            <pc:docMk/>
            <pc:sldMk cId="1021954049" sldId="639"/>
            <ac:spMk id="3" creationId="{CE17B2FE-78EC-6849-A22B-93AE77F72706}"/>
          </ac:spMkLst>
        </pc:spChg>
      </pc:sldChg>
      <pc:sldChg chg="addSp delSp modSp">
        <pc:chgData name="QiuTian" userId="d059b521-ee81-481f-be34-ac8650352dd5" providerId="ADAL" clId="{FB1547E0-E26D-E546-8F0E-360AEE22B493}" dt="2023-02-13T17:04:25.442" v="77"/>
        <pc:sldMkLst>
          <pc:docMk/>
          <pc:sldMk cId="3001306577" sldId="640"/>
        </pc:sldMkLst>
        <pc:spChg chg="add mod">
          <ac:chgData name="QiuTian" userId="d059b521-ee81-481f-be34-ac8650352dd5" providerId="ADAL" clId="{FB1547E0-E26D-E546-8F0E-360AEE22B493}" dt="2023-02-13T17:04:25.442" v="77"/>
          <ac:spMkLst>
            <pc:docMk/>
            <pc:sldMk cId="3001306577" sldId="640"/>
            <ac:spMk id="2" creationId="{81BE4931-967F-80B4-257F-056D8BF3BA04}"/>
          </ac:spMkLst>
        </pc:spChg>
        <pc:spChg chg="del">
          <ac:chgData name="QiuTian" userId="d059b521-ee81-481f-be34-ac8650352dd5" providerId="ADAL" clId="{FB1547E0-E26D-E546-8F0E-360AEE22B493}" dt="2023-02-13T17:04:07.740" v="74"/>
          <ac:spMkLst>
            <pc:docMk/>
            <pc:sldMk cId="3001306577" sldId="640"/>
            <ac:spMk id="3" creationId="{062DB4EE-85E4-054F-8FCE-607F80AF9CF9}"/>
          </ac:spMkLst>
        </pc:spChg>
      </pc:sldChg>
      <pc:sldChg chg="addSp delSp modSp">
        <pc:chgData name="QiuTian" userId="d059b521-ee81-481f-be34-ac8650352dd5" providerId="ADAL" clId="{FB1547E0-E26D-E546-8F0E-360AEE22B493}" dt="2023-02-13T17:04:25.442" v="77"/>
        <pc:sldMkLst>
          <pc:docMk/>
          <pc:sldMk cId="2448983240" sldId="641"/>
        </pc:sldMkLst>
        <pc:spChg chg="add mod">
          <ac:chgData name="QiuTian" userId="d059b521-ee81-481f-be34-ac8650352dd5" providerId="ADAL" clId="{FB1547E0-E26D-E546-8F0E-360AEE22B493}" dt="2023-02-13T17:04:25.442" v="77"/>
          <ac:spMkLst>
            <pc:docMk/>
            <pc:sldMk cId="2448983240" sldId="641"/>
            <ac:spMk id="2" creationId="{2ABFF6C6-2961-35CD-8723-407CE0842FE0}"/>
          </ac:spMkLst>
        </pc:spChg>
        <pc:spChg chg="del">
          <ac:chgData name="QiuTian" userId="d059b521-ee81-481f-be34-ac8650352dd5" providerId="ADAL" clId="{FB1547E0-E26D-E546-8F0E-360AEE22B493}" dt="2023-02-13T17:04:07.740" v="74"/>
          <ac:spMkLst>
            <pc:docMk/>
            <pc:sldMk cId="2448983240" sldId="641"/>
            <ac:spMk id="3" creationId="{1511F506-2EA3-1741-A43A-F4ECBB04534C}"/>
          </ac:spMkLst>
        </pc:spChg>
      </pc:sldChg>
      <pc:sldChg chg="addSp delSp modSp">
        <pc:chgData name="QiuTian" userId="d059b521-ee81-481f-be34-ac8650352dd5" providerId="ADAL" clId="{FB1547E0-E26D-E546-8F0E-360AEE22B493}" dt="2023-02-13T17:04:25.442" v="77"/>
        <pc:sldMkLst>
          <pc:docMk/>
          <pc:sldMk cId="1641705922" sldId="642"/>
        </pc:sldMkLst>
        <pc:spChg chg="add mod">
          <ac:chgData name="QiuTian" userId="d059b521-ee81-481f-be34-ac8650352dd5" providerId="ADAL" clId="{FB1547E0-E26D-E546-8F0E-360AEE22B493}" dt="2023-02-13T17:04:25.442" v="77"/>
          <ac:spMkLst>
            <pc:docMk/>
            <pc:sldMk cId="1641705922" sldId="642"/>
            <ac:spMk id="2" creationId="{93ED0C3C-D74F-7A58-6A03-5234BB6914BA}"/>
          </ac:spMkLst>
        </pc:spChg>
        <pc:spChg chg="del">
          <ac:chgData name="QiuTian" userId="d059b521-ee81-481f-be34-ac8650352dd5" providerId="ADAL" clId="{FB1547E0-E26D-E546-8F0E-360AEE22B493}" dt="2023-02-13T17:04:07.740" v="74"/>
          <ac:spMkLst>
            <pc:docMk/>
            <pc:sldMk cId="1641705922" sldId="642"/>
            <ac:spMk id="3" creationId="{56F60ADE-A9DF-5E48-9F6F-2C8555645911}"/>
          </ac:spMkLst>
        </pc:spChg>
      </pc:sldChg>
      <pc:sldChg chg="addSp delSp modSp">
        <pc:chgData name="QiuTian" userId="d059b521-ee81-481f-be34-ac8650352dd5" providerId="ADAL" clId="{FB1547E0-E26D-E546-8F0E-360AEE22B493}" dt="2023-02-13T17:04:25.442" v="77"/>
        <pc:sldMkLst>
          <pc:docMk/>
          <pc:sldMk cId="4156470760" sldId="643"/>
        </pc:sldMkLst>
        <pc:spChg chg="add mod">
          <ac:chgData name="QiuTian" userId="d059b521-ee81-481f-be34-ac8650352dd5" providerId="ADAL" clId="{FB1547E0-E26D-E546-8F0E-360AEE22B493}" dt="2023-02-13T17:04:25.442" v="77"/>
          <ac:spMkLst>
            <pc:docMk/>
            <pc:sldMk cId="4156470760" sldId="643"/>
            <ac:spMk id="2" creationId="{5D11F4D0-54B7-6E94-2562-0DE492E7D211}"/>
          </ac:spMkLst>
        </pc:spChg>
        <pc:spChg chg="del">
          <ac:chgData name="QiuTian" userId="d059b521-ee81-481f-be34-ac8650352dd5" providerId="ADAL" clId="{FB1547E0-E26D-E546-8F0E-360AEE22B493}" dt="2023-02-13T17:04:07.740" v="74"/>
          <ac:spMkLst>
            <pc:docMk/>
            <pc:sldMk cId="4156470760" sldId="643"/>
            <ac:spMk id="6" creationId="{7BA0766D-6FA4-1747-B00E-4B47671B1760}"/>
          </ac:spMkLst>
        </pc:spChg>
      </pc:sldChg>
      <pc:sldChg chg="addSp delSp modSp">
        <pc:chgData name="QiuTian" userId="d059b521-ee81-481f-be34-ac8650352dd5" providerId="ADAL" clId="{FB1547E0-E26D-E546-8F0E-360AEE22B493}" dt="2023-02-13T17:04:25.442" v="77"/>
        <pc:sldMkLst>
          <pc:docMk/>
          <pc:sldMk cId="3480041663" sldId="644"/>
        </pc:sldMkLst>
        <pc:spChg chg="add mod">
          <ac:chgData name="QiuTian" userId="d059b521-ee81-481f-be34-ac8650352dd5" providerId="ADAL" clId="{FB1547E0-E26D-E546-8F0E-360AEE22B493}" dt="2023-02-13T17:04:25.442" v="77"/>
          <ac:spMkLst>
            <pc:docMk/>
            <pc:sldMk cId="3480041663" sldId="644"/>
            <ac:spMk id="2" creationId="{36016FFD-EE3C-CAF7-6DC4-D780608AB292}"/>
          </ac:spMkLst>
        </pc:spChg>
        <pc:spChg chg="del">
          <ac:chgData name="QiuTian" userId="d059b521-ee81-481f-be34-ac8650352dd5" providerId="ADAL" clId="{FB1547E0-E26D-E546-8F0E-360AEE22B493}" dt="2023-02-13T17:04:07.740" v="74"/>
          <ac:spMkLst>
            <pc:docMk/>
            <pc:sldMk cId="3480041663" sldId="644"/>
            <ac:spMk id="6" creationId="{E617B8BB-BA8B-0944-872E-0728C0B4C6A9}"/>
          </ac:spMkLst>
        </pc:spChg>
      </pc:sldChg>
      <pc:sldChg chg="addSp delSp modSp">
        <pc:chgData name="QiuTian" userId="d059b521-ee81-481f-be34-ac8650352dd5" providerId="ADAL" clId="{FB1547E0-E26D-E546-8F0E-360AEE22B493}" dt="2023-02-13T17:04:25.442" v="77"/>
        <pc:sldMkLst>
          <pc:docMk/>
          <pc:sldMk cId="409106162" sldId="645"/>
        </pc:sldMkLst>
        <pc:spChg chg="add mod">
          <ac:chgData name="QiuTian" userId="d059b521-ee81-481f-be34-ac8650352dd5" providerId="ADAL" clId="{FB1547E0-E26D-E546-8F0E-360AEE22B493}" dt="2023-02-13T17:04:25.442" v="77"/>
          <ac:spMkLst>
            <pc:docMk/>
            <pc:sldMk cId="409106162" sldId="645"/>
            <ac:spMk id="2" creationId="{DCD9A099-6181-71E5-8A36-B2BBDE50D36A}"/>
          </ac:spMkLst>
        </pc:spChg>
        <pc:spChg chg="del">
          <ac:chgData name="QiuTian" userId="d059b521-ee81-481f-be34-ac8650352dd5" providerId="ADAL" clId="{FB1547E0-E26D-E546-8F0E-360AEE22B493}" dt="2023-02-13T17:04:07.740" v="74"/>
          <ac:spMkLst>
            <pc:docMk/>
            <pc:sldMk cId="409106162" sldId="645"/>
            <ac:spMk id="6" creationId="{750D58F0-F78E-684F-888B-5D1E744A829B}"/>
          </ac:spMkLst>
        </pc:spChg>
      </pc:sldChg>
      <pc:sldChg chg="addSp delSp modSp">
        <pc:chgData name="QiuTian" userId="d059b521-ee81-481f-be34-ac8650352dd5" providerId="ADAL" clId="{FB1547E0-E26D-E546-8F0E-360AEE22B493}" dt="2023-02-13T17:04:25.442" v="77"/>
        <pc:sldMkLst>
          <pc:docMk/>
          <pc:sldMk cId="3959466491" sldId="646"/>
        </pc:sldMkLst>
        <pc:spChg chg="add mod">
          <ac:chgData name="QiuTian" userId="d059b521-ee81-481f-be34-ac8650352dd5" providerId="ADAL" clId="{FB1547E0-E26D-E546-8F0E-360AEE22B493}" dt="2023-02-13T17:04:25.442" v="77"/>
          <ac:spMkLst>
            <pc:docMk/>
            <pc:sldMk cId="3959466491" sldId="646"/>
            <ac:spMk id="2" creationId="{3DDBD53C-6E5E-BCF0-CEDB-78422EF68960}"/>
          </ac:spMkLst>
        </pc:spChg>
        <pc:spChg chg="del">
          <ac:chgData name="QiuTian" userId="d059b521-ee81-481f-be34-ac8650352dd5" providerId="ADAL" clId="{FB1547E0-E26D-E546-8F0E-360AEE22B493}" dt="2023-02-13T17:04:07.740" v="74"/>
          <ac:spMkLst>
            <pc:docMk/>
            <pc:sldMk cId="3959466491" sldId="646"/>
            <ac:spMk id="3" creationId="{A81D5BF6-61F3-954B-A5A0-D7D07B5A1E55}"/>
          </ac:spMkLst>
        </pc:spChg>
      </pc:sldChg>
      <pc:sldChg chg="addSp delSp modSp">
        <pc:chgData name="QiuTian" userId="d059b521-ee81-481f-be34-ac8650352dd5" providerId="ADAL" clId="{FB1547E0-E26D-E546-8F0E-360AEE22B493}" dt="2023-02-13T17:04:25.442" v="77"/>
        <pc:sldMkLst>
          <pc:docMk/>
          <pc:sldMk cId="3572401108" sldId="647"/>
        </pc:sldMkLst>
        <pc:spChg chg="add mod">
          <ac:chgData name="QiuTian" userId="d059b521-ee81-481f-be34-ac8650352dd5" providerId="ADAL" clId="{FB1547E0-E26D-E546-8F0E-360AEE22B493}" dt="2023-02-13T17:04:25.442" v="77"/>
          <ac:spMkLst>
            <pc:docMk/>
            <pc:sldMk cId="3572401108" sldId="647"/>
            <ac:spMk id="2" creationId="{040BA375-8778-FDBE-D9D9-B7C6CC492195}"/>
          </ac:spMkLst>
        </pc:spChg>
        <pc:spChg chg="del">
          <ac:chgData name="QiuTian" userId="d059b521-ee81-481f-be34-ac8650352dd5" providerId="ADAL" clId="{FB1547E0-E26D-E546-8F0E-360AEE22B493}" dt="2023-02-13T17:04:07.740" v="74"/>
          <ac:spMkLst>
            <pc:docMk/>
            <pc:sldMk cId="3572401108" sldId="647"/>
            <ac:spMk id="3" creationId="{38C3879D-E028-2B4F-A497-BB23210461F2}"/>
          </ac:spMkLst>
        </pc:spChg>
      </pc:sldChg>
      <pc:sldChg chg="addSp delSp modSp">
        <pc:chgData name="QiuTian" userId="d059b521-ee81-481f-be34-ac8650352dd5" providerId="ADAL" clId="{FB1547E0-E26D-E546-8F0E-360AEE22B493}" dt="2023-02-13T17:04:25.442" v="77"/>
        <pc:sldMkLst>
          <pc:docMk/>
          <pc:sldMk cId="2409010307" sldId="648"/>
        </pc:sldMkLst>
        <pc:spChg chg="add mod">
          <ac:chgData name="QiuTian" userId="d059b521-ee81-481f-be34-ac8650352dd5" providerId="ADAL" clId="{FB1547E0-E26D-E546-8F0E-360AEE22B493}" dt="2023-02-13T17:04:25.442" v="77"/>
          <ac:spMkLst>
            <pc:docMk/>
            <pc:sldMk cId="2409010307" sldId="648"/>
            <ac:spMk id="2" creationId="{46D99DB6-416F-1202-B116-ADBCB18BC5D8}"/>
          </ac:spMkLst>
        </pc:spChg>
        <pc:spChg chg="del">
          <ac:chgData name="QiuTian" userId="d059b521-ee81-481f-be34-ac8650352dd5" providerId="ADAL" clId="{FB1547E0-E26D-E546-8F0E-360AEE22B493}" dt="2023-02-13T17:04:07.740" v="74"/>
          <ac:spMkLst>
            <pc:docMk/>
            <pc:sldMk cId="2409010307" sldId="648"/>
            <ac:spMk id="3" creationId="{1C4C0220-0138-724E-ACE0-93DB1143D003}"/>
          </ac:spMkLst>
        </pc:spChg>
      </pc:sldChg>
      <pc:sldChg chg="addSp delSp modSp">
        <pc:chgData name="QiuTian" userId="d059b521-ee81-481f-be34-ac8650352dd5" providerId="ADAL" clId="{FB1547E0-E26D-E546-8F0E-360AEE22B493}" dt="2023-02-13T17:04:25.442" v="77"/>
        <pc:sldMkLst>
          <pc:docMk/>
          <pc:sldMk cId="2205835651" sldId="649"/>
        </pc:sldMkLst>
        <pc:spChg chg="add mod">
          <ac:chgData name="QiuTian" userId="d059b521-ee81-481f-be34-ac8650352dd5" providerId="ADAL" clId="{FB1547E0-E26D-E546-8F0E-360AEE22B493}" dt="2023-02-13T17:04:25.442" v="77"/>
          <ac:spMkLst>
            <pc:docMk/>
            <pc:sldMk cId="2205835651" sldId="649"/>
            <ac:spMk id="2" creationId="{3652374C-E561-A446-E024-DDB36E75CC05}"/>
          </ac:spMkLst>
        </pc:spChg>
        <pc:spChg chg="del">
          <ac:chgData name="QiuTian" userId="d059b521-ee81-481f-be34-ac8650352dd5" providerId="ADAL" clId="{FB1547E0-E26D-E546-8F0E-360AEE22B493}" dt="2023-02-13T17:04:07.740" v="74"/>
          <ac:spMkLst>
            <pc:docMk/>
            <pc:sldMk cId="2205835651" sldId="649"/>
            <ac:spMk id="6" creationId="{D85B9A34-5E65-814A-9F85-E0BE3B83EC23}"/>
          </ac:spMkLst>
        </pc:spChg>
      </pc:sldChg>
      <pc:sldChg chg="addSp delSp modSp">
        <pc:chgData name="QiuTian" userId="d059b521-ee81-481f-be34-ac8650352dd5" providerId="ADAL" clId="{FB1547E0-E26D-E546-8F0E-360AEE22B493}" dt="2023-02-13T17:04:25.442" v="77"/>
        <pc:sldMkLst>
          <pc:docMk/>
          <pc:sldMk cId="2788928197" sldId="650"/>
        </pc:sldMkLst>
        <pc:spChg chg="add mod">
          <ac:chgData name="QiuTian" userId="d059b521-ee81-481f-be34-ac8650352dd5" providerId="ADAL" clId="{FB1547E0-E26D-E546-8F0E-360AEE22B493}" dt="2023-02-13T17:04:25.442" v="77"/>
          <ac:spMkLst>
            <pc:docMk/>
            <pc:sldMk cId="2788928197" sldId="650"/>
            <ac:spMk id="3" creationId="{C6BCCAC3-32DC-AAF5-4975-0AD5CBA00B86}"/>
          </ac:spMkLst>
        </pc:spChg>
        <pc:spChg chg="del">
          <ac:chgData name="QiuTian" userId="d059b521-ee81-481f-be34-ac8650352dd5" providerId="ADAL" clId="{FB1547E0-E26D-E546-8F0E-360AEE22B493}" dt="2023-02-13T17:04:07.740" v="74"/>
          <ac:spMkLst>
            <pc:docMk/>
            <pc:sldMk cId="2788928197" sldId="650"/>
            <ac:spMk id="5" creationId="{A441C51C-32BF-FD41-897C-076416899095}"/>
          </ac:spMkLst>
        </pc:spChg>
      </pc:sldChg>
      <pc:sldChg chg="addSp delSp modSp">
        <pc:chgData name="QiuTian" userId="d059b521-ee81-481f-be34-ac8650352dd5" providerId="ADAL" clId="{FB1547E0-E26D-E546-8F0E-360AEE22B493}" dt="2023-02-13T17:04:25.442" v="77"/>
        <pc:sldMkLst>
          <pc:docMk/>
          <pc:sldMk cId="2952821937" sldId="651"/>
        </pc:sldMkLst>
        <pc:spChg chg="add mod">
          <ac:chgData name="QiuTian" userId="d059b521-ee81-481f-be34-ac8650352dd5" providerId="ADAL" clId="{FB1547E0-E26D-E546-8F0E-360AEE22B493}" dt="2023-02-13T17:04:25.442" v="77"/>
          <ac:spMkLst>
            <pc:docMk/>
            <pc:sldMk cId="2952821937" sldId="651"/>
            <ac:spMk id="3" creationId="{C3AFE3B7-B6E5-BEF0-B8B0-779603407CCD}"/>
          </ac:spMkLst>
        </pc:spChg>
        <pc:spChg chg="del">
          <ac:chgData name="QiuTian" userId="d059b521-ee81-481f-be34-ac8650352dd5" providerId="ADAL" clId="{FB1547E0-E26D-E546-8F0E-360AEE22B493}" dt="2023-02-13T17:04:07.740" v="74"/>
          <ac:spMkLst>
            <pc:docMk/>
            <pc:sldMk cId="2952821937" sldId="651"/>
            <ac:spMk id="5" creationId="{E3B41FA4-C248-A848-950D-F433D287E5A7}"/>
          </ac:spMkLst>
        </pc:spChg>
      </pc:sldChg>
      <pc:sldChg chg="addSp delSp modSp">
        <pc:chgData name="QiuTian" userId="d059b521-ee81-481f-be34-ac8650352dd5" providerId="ADAL" clId="{FB1547E0-E26D-E546-8F0E-360AEE22B493}" dt="2023-02-13T17:04:25.442" v="77"/>
        <pc:sldMkLst>
          <pc:docMk/>
          <pc:sldMk cId="3425452233" sldId="652"/>
        </pc:sldMkLst>
        <pc:spChg chg="add mod">
          <ac:chgData name="QiuTian" userId="d059b521-ee81-481f-be34-ac8650352dd5" providerId="ADAL" clId="{FB1547E0-E26D-E546-8F0E-360AEE22B493}" dt="2023-02-13T17:04:25.442" v="77"/>
          <ac:spMkLst>
            <pc:docMk/>
            <pc:sldMk cId="3425452233" sldId="652"/>
            <ac:spMk id="3" creationId="{AA35C239-44E4-9968-24E9-88F9FEAA32F7}"/>
          </ac:spMkLst>
        </pc:spChg>
        <pc:spChg chg="del">
          <ac:chgData name="QiuTian" userId="d059b521-ee81-481f-be34-ac8650352dd5" providerId="ADAL" clId="{FB1547E0-E26D-E546-8F0E-360AEE22B493}" dt="2023-02-13T17:04:07.740" v="74"/>
          <ac:spMkLst>
            <pc:docMk/>
            <pc:sldMk cId="3425452233" sldId="652"/>
            <ac:spMk id="5" creationId="{3295FC42-DDBB-A049-9746-0FD0A12E06AD}"/>
          </ac:spMkLst>
        </pc:spChg>
      </pc:sldChg>
      <pc:sldChg chg="addSp delSp modSp">
        <pc:chgData name="QiuTian" userId="d059b521-ee81-481f-be34-ac8650352dd5" providerId="ADAL" clId="{FB1547E0-E26D-E546-8F0E-360AEE22B493}" dt="2023-02-13T17:04:25.442" v="77"/>
        <pc:sldMkLst>
          <pc:docMk/>
          <pc:sldMk cId="2945453092" sldId="653"/>
        </pc:sldMkLst>
        <pc:spChg chg="add mod">
          <ac:chgData name="QiuTian" userId="d059b521-ee81-481f-be34-ac8650352dd5" providerId="ADAL" clId="{FB1547E0-E26D-E546-8F0E-360AEE22B493}" dt="2023-02-13T17:04:25.442" v="77"/>
          <ac:spMkLst>
            <pc:docMk/>
            <pc:sldMk cId="2945453092" sldId="653"/>
            <ac:spMk id="2" creationId="{2C3EF0DE-2B39-61B6-06F4-FC58132846B9}"/>
          </ac:spMkLst>
        </pc:spChg>
        <pc:spChg chg="del">
          <ac:chgData name="QiuTian" userId="d059b521-ee81-481f-be34-ac8650352dd5" providerId="ADAL" clId="{FB1547E0-E26D-E546-8F0E-360AEE22B493}" dt="2023-02-13T17:04:07.740" v="74"/>
          <ac:spMkLst>
            <pc:docMk/>
            <pc:sldMk cId="2945453092" sldId="653"/>
            <ac:spMk id="3" creationId="{C81886F2-6B4E-C74F-835F-1B6B9F1DA43C}"/>
          </ac:spMkLst>
        </pc:spChg>
      </pc:sldChg>
      <pc:sldChg chg="addSp delSp modSp">
        <pc:chgData name="QiuTian" userId="d059b521-ee81-481f-be34-ac8650352dd5" providerId="ADAL" clId="{FB1547E0-E26D-E546-8F0E-360AEE22B493}" dt="2023-02-13T17:04:25.442" v="77"/>
        <pc:sldMkLst>
          <pc:docMk/>
          <pc:sldMk cId="1944191414" sldId="654"/>
        </pc:sldMkLst>
        <pc:spChg chg="add mod">
          <ac:chgData name="QiuTian" userId="d059b521-ee81-481f-be34-ac8650352dd5" providerId="ADAL" clId="{FB1547E0-E26D-E546-8F0E-360AEE22B493}" dt="2023-02-13T17:04:25.442" v="77"/>
          <ac:spMkLst>
            <pc:docMk/>
            <pc:sldMk cId="1944191414" sldId="654"/>
            <ac:spMk id="2" creationId="{8DFD0701-6458-1A64-B5EA-FCEFC8B86638}"/>
          </ac:spMkLst>
        </pc:spChg>
        <pc:spChg chg="del">
          <ac:chgData name="QiuTian" userId="d059b521-ee81-481f-be34-ac8650352dd5" providerId="ADAL" clId="{FB1547E0-E26D-E546-8F0E-360AEE22B493}" dt="2023-02-13T17:04:07.740" v="74"/>
          <ac:spMkLst>
            <pc:docMk/>
            <pc:sldMk cId="1944191414" sldId="654"/>
            <ac:spMk id="3" creationId="{0F34C029-40EA-F24D-A9B5-2DFDDD2428FA}"/>
          </ac:spMkLst>
        </pc:spChg>
      </pc:sldChg>
      <pc:sldChg chg="addSp delSp modSp">
        <pc:chgData name="QiuTian" userId="d059b521-ee81-481f-be34-ac8650352dd5" providerId="ADAL" clId="{FB1547E0-E26D-E546-8F0E-360AEE22B493}" dt="2023-02-13T17:04:25.442" v="77"/>
        <pc:sldMkLst>
          <pc:docMk/>
          <pc:sldMk cId="3466623483" sldId="655"/>
        </pc:sldMkLst>
        <pc:spChg chg="add mod">
          <ac:chgData name="QiuTian" userId="d059b521-ee81-481f-be34-ac8650352dd5" providerId="ADAL" clId="{FB1547E0-E26D-E546-8F0E-360AEE22B493}" dt="2023-02-13T17:04:25.442" v="77"/>
          <ac:spMkLst>
            <pc:docMk/>
            <pc:sldMk cId="3466623483" sldId="655"/>
            <ac:spMk id="2" creationId="{40B6B85C-CF81-D875-2A87-F596CAEAFF1C}"/>
          </ac:spMkLst>
        </pc:spChg>
        <pc:spChg chg="del">
          <ac:chgData name="QiuTian" userId="d059b521-ee81-481f-be34-ac8650352dd5" providerId="ADAL" clId="{FB1547E0-E26D-E546-8F0E-360AEE22B493}" dt="2023-02-13T17:04:07.740" v="74"/>
          <ac:spMkLst>
            <pc:docMk/>
            <pc:sldMk cId="3466623483" sldId="655"/>
            <ac:spMk id="3" creationId="{755336A2-2145-4841-BBAE-7813E6C9E4AD}"/>
          </ac:spMkLst>
        </pc:spChg>
      </pc:sldChg>
      <pc:sldChg chg="addSp delSp modSp">
        <pc:chgData name="QiuTian" userId="d059b521-ee81-481f-be34-ac8650352dd5" providerId="ADAL" clId="{FB1547E0-E26D-E546-8F0E-360AEE22B493}" dt="2023-02-13T17:04:25.442" v="77"/>
        <pc:sldMkLst>
          <pc:docMk/>
          <pc:sldMk cId="323787672" sldId="656"/>
        </pc:sldMkLst>
        <pc:spChg chg="add mod">
          <ac:chgData name="QiuTian" userId="d059b521-ee81-481f-be34-ac8650352dd5" providerId="ADAL" clId="{FB1547E0-E26D-E546-8F0E-360AEE22B493}" dt="2023-02-13T17:04:25.442" v="77"/>
          <ac:spMkLst>
            <pc:docMk/>
            <pc:sldMk cId="323787672" sldId="656"/>
            <ac:spMk id="2" creationId="{D97671AE-2832-4209-14D5-30D01E50F690}"/>
          </ac:spMkLst>
        </pc:spChg>
        <pc:spChg chg="del">
          <ac:chgData name="QiuTian" userId="d059b521-ee81-481f-be34-ac8650352dd5" providerId="ADAL" clId="{FB1547E0-E26D-E546-8F0E-360AEE22B493}" dt="2023-02-13T17:04:07.740" v="74"/>
          <ac:spMkLst>
            <pc:docMk/>
            <pc:sldMk cId="323787672" sldId="656"/>
            <ac:spMk id="3" creationId="{77F01580-3713-3D4D-BB8C-DEE1EAC16EC2}"/>
          </ac:spMkLst>
        </pc:spChg>
      </pc:sldChg>
      <pc:sldChg chg="addSp delSp modSp">
        <pc:chgData name="QiuTian" userId="d059b521-ee81-481f-be34-ac8650352dd5" providerId="ADAL" clId="{FB1547E0-E26D-E546-8F0E-360AEE22B493}" dt="2023-02-13T17:04:25.442" v="77"/>
        <pc:sldMkLst>
          <pc:docMk/>
          <pc:sldMk cId="1450726143" sldId="657"/>
        </pc:sldMkLst>
        <pc:spChg chg="add mod">
          <ac:chgData name="QiuTian" userId="d059b521-ee81-481f-be34-ac8650352dd5" providerId="ADAL" clId="{FB1547E0-E26D-E546-8F0E-360AEE22B493}" dt="2023-02-13T17:04:25.442" v="77"/>
          <ac:spMkLst>
            <pc:docMk/>
            <pc:sldMk cId="1450726143" sldId="657"/>
            <ac:spMk id="2" creationId="{51427109-3E8B-30B0-7496-CA78703C56D3}"/>
          </ac:spMkLst>
        </pc:spChg>
        <pc:spChg chg="del">
          <ac:chgData name="QiuTian" userId="d059b521-ee81-481f-be34-ac8650352dd5" providerId="ADAL" clId="{FB1547E0-E26D-E546-8F0E-360AEE22B493}" dt="2023-02-13T17:04:07.740" v="74"/>
          <ac:spMkLst>
            <pc:docMk/>
            <pc:sldMk cId="1450726143" sldId="657"/>
            <ac:spMk id="3" creationId="{F5C9404E-0370-B244-A81E-A86F76619FE3}"/>
          </ac:spMkLst>
        </pc:spChg>
      </pc:sldChg>
      <pc:sldChg chg="addSp delSp modSp">
        <pc:chgData name="QiuTian" userId="d059b521-ee81-481f-be34-ac8650352dd5" providerId="ADAL" clId="{FB1547E0-E26D-E546-8F0E-360AEE22B493}" dt="2023-02-13T17:04:25.442" v="77"/>
        <pc:sldMkLst>
          <pc:docMk/>
          <pc:sldMk cId="2526841571" sldId="658"/>
        </pc:sldMkLst>
        <pc:spChg chg="add mod">
          <ac:chgData name="QiuTian" userId="d059b521-ee81-481f-be34-ac8650352dd5" providerId="ADAL" clId="{FB1547E0-E26D-E546-8F0E-360AEE22B493}" dt="2023-02-13T17:04:25.442" v="77"/>
          <ac:spMkLst>
            <pc:docMk/>
            <pc:sldMk cId="2526841571" sldId="658"/>
            <ac:spMk id="2" creationId="{106E16B8-040B-C113-20D5-3A4C29A3B97C}"/>
          </ac:spMkLst>
        </pc:spChg>
        <pc:spChg chg="del">
          <ac:chgData name="QiuTian" userId="d059b521-ee81-481f-be34-ac8650352dd5" providerId="ADAL" clId="{FB1547E0-E26D-E546-8F0E-360AEE22B493}" dt="2023-02-13T17:04:07.740" v="74"/>
          <ac:spMkLst>
            <pc:docMk/>
            <pc:sldMk cId="2526841571" sldId="658"/>
            <ac:spMk id="3" creationId="{256BB4F9-D515-FF44-8F9C-11247AFAA913}"/>
          </ac:spMkLst>
        </pc:spChg>
      </pc:sldChg>
      <pc:sldChg chg="addSp delSp modSp">
        <pc:chgData name="QiuTian" userId="d059b521-ee81-481f-be34-ac8650352dd5" providerId="ADAL" clId="{FB1547E0-E26D-E546-8F0E-360AEE22B493}" dt="2023-02-13T17:04:25.442" v="77"/>
        <pc:sldMkLst>
          <pc:docMk/>
          <pc:sldMk cId="984959439" sldId="659"/>
        </pc:sldMkLst>
        <pc:spChg chg="add mod">
          <ac:chgData name="QiuTian" userId="d059b521-ee81-481f-be34-ac8650352dd5" providerId="ADAL" clId="{FB1547E0-E26D-E546-8F0E-360AEE22B493}" dt="2023-02-13T17:04:25.442" v="77"/>
          <ac:spMkLst>
            <pc:docMk/>
            <pc:sldMk cId="984959439" sldId="659"/>
            <ac:spMk id="2" creationId="{A19D1032-02F5-38DA-0D77-43F7C070C265}"/>
          </ac:spMkLst>
        </pc:spChg>
        <pc:spChg chg="del">
          <ac:chgData name="QiuTian" userId="d059b521-ee81-481f-be34-ac8650352dd5" providerId="ADAL" clId="{FB1547E0-E26D-E546-8F0E-360AEE22B493}" dt="2023-02-13T17:04:07.740" v="74"/>
          <ac:spMkLst>
            <pc:docMk/>
            <pc:sldMk cId="984959439" sldId="659"/>
            <ac:spMk id="3" creationId="{C57D1D67-2E63-C24C-BCD5-7A569ABFA5A2}"/>
          </ac:spMkLst>
        </pc:spChg>
      </pc:sldChg>
      <pc:sldChg chg="addSp delSp modSp">
        <pc:chgData name="QiuTian" userId="d059b521-ee81-481f-be34-ac8650352dd5" providerId="ADAL" clId="{FB1547E0-E26D-E546-8F0E-360AEE22B493}" dt="2023-02-13T17:04:25.442" v="77"/>
        <pc:sldMkLst>
          <pc:docMk/>
          <pc:sldMk cId="1671536447" sldId="661"/>
        </pc:sldMkLst>
        <pc:spChg chg="add mod">
          <ac:chgData name="QiuTian" userId="d059b521-ee81-481f-be34-ac8650352dd5" providerId="ADAL" clId="{FB1547E0-E26D-E546-8F0E-360AEE22B493}" dt="2023-02-13T17:04:25.442" v="77"/>
          <ac:spMkLst>
            <pc:docMk/>
            <pc:sldMk cId="1671536447" sldId="661"/>
            <ac:spMk id="2" creationId="{DC0B1AEA-1C12-9F2C-D946-7FD98394BC98}"/>
          </ac:spMkLst>
        </pc:spChg>
        <pc:spChg chg="del">
          <ac:chgData name="QiuTian" userId="d059b521-ee81-481f-be34-ac8650352dd5" providerId="ADAL" clId="{FB1547E0-E26D-E546-8F0E-360AEE22B493}" dt="2023-02-13T17:04:07.740" v="74"/>
          <ac:spMkLst>
            <pc:docMk/>
            <pc:sldMk cId="1671536447" sldId="661"/>
            <ac:spMk id="3" creationId="{041BD669-8415-A746-BDDC-6189C9C106B5}"/>
          </ac:spMkLst>
        </pc:spChg>
      </pc:sldChg>
      <pc:sldChg chg="addSp delSp modSp mod">
        <pc:chgData name="QiuTian" userId="d059b521-ee81-481f-be34-ac8650352dd5" providerId="ADAL" clId="{FB1547E0-E26D-E546-8F0E-360AEE22B493}" dt="2023-02-14T13:05:56.629" v="150" actId="20577"/>
        <pc:sldMkLst>
          <pc:docMk/>
          <pc:sldMk cId="643318449" sldId="662"/>
        </pc:sldMkLst>
        <pc:spChg chg="add mod">
          <ac:chgData name="QiuTian" userId="d059b521-ee81-481f-be34-ac8650352dd5" providerId="ADAL" clId="{FB1547E0-E26D-E546-8F0E-360AEE22B493}" dt="2023-02-13T17:04:25.442" v="77"/>
          <ac:spMkLst>
            <pc:docMk/>
            <pc:sldMk cId="643318449" sldId="662"/>
            <ac:spMk id="2" creationId="{B24C0464-61CC-88CF-02CC-285CFE9ED1D8}"/>
          </ac:spMkLst>
        </pc:spChg>
        <pc:spChg chg="del">
          <ac:chgData name="QiuTian" userId="d059b521-ee81-481f-be34-ac8650352dd5" providerId="ADAL" clId="{FB1547E0-E26D-E546-8F0E-360AEE22B493}" dt="2023-02-13T17:04:07.740" v="74"/>
          <ac:spMkLst>
            <pc:docMk/>
            <pc:sldMk cId="643318449" sldId="662"/>
            <ac:spMk id="3" creationId="{041BD669-8415-A746-BDDC-6189C9C106B5}"/>
          </ac:spMkLst>
        </pc:spChg>
        <pc:spChg chg="mod">
          <ac:chgData name="QiuTian" userId="d059b521-ee81-481f-be34-ac8650352dd5" providerId="ADAL" clId="{FB1547E0-E26D-E546-8F0E-360AEE22B493}" dt="2023-02-14T13:05:56.629" v="150" actId="20577"/>
          <ac:spMkLst>
            <pc:docMk/>
            <pc:sldMk cId="643318449" sldId="662"/>
            <ac:spMk id="6" creationId="{E3FF8559-D9F6-E24B-9FEB-75F7F3063E61}"/>
          </ac:spMkLst>
        </pc:spChg>
      </pc:sldChg>
      <pc:sldChg chg="addSp delSp modSp">
        <pc:chgData name="QiuTian" userId="d059b521-ee81-481f-be34-ac8650352dd5" providerId="ADAL" clId="{FB1547E0-E26D-E546-8F0E-360AEE22B493}" dt="2023-02-13T17:04:25.442" v="77"/>
        <pc:sldMkLst>
          <pc:docMk/>
          <pc:sldMk cId="1027110147" sldId="663"/>
        </pc:sldMkLst>
        <pc:spChg chg="add mod">
          <ac:chgData name="QiuTian" userId="d059b521-ee81-481f-be34-ac8650352dd5" providerId="ADAL" clId="{FB1547E0-E26D-E546-8F0E-360AEE22B493}" dt="2023-02-13T17:04:25.442" v="77"/>
          <ac:spMkLst>
            <pc:docMk/>
            <pc:sldMk cId="1027110147" sldId="663"/>
            <ac:spMk id="2" creationId="{7E0A34BE-5326-1FF6-B473-7A28819B1876}"/>
          </ac:spMkLst>
        </pc:spChg>
        <pc:spChg chg="del">
          <ac:chgData name="QiuTian" userId="d059b521-ee81-481f-be34-ac8650352dd5" providerId="ADAL" clId="{FB1547E0-E26D-E546-8F0E-360AEE22B493}" dt="2023-02-13T17:04:07.740" v="74"/>
          <ac:spMkLst>
            <pc:docMk/>
            <pc:sldMk cId="1027110147" sldId="663"/>
            <ac:spMk id="3" creationId="{041BD669-8415-A746-BDDC-6189C9C106B5}"/>
          </ac:spMkLst>
        </pc:spChg>
      </pc:sldChg>
      <pc:sldChg chg="addSp delSp modSp add mod">
        <pc:chgData name="QiuTian" userId="d059b521-ee81-481f-be34-ac8650352dd5" providerId="ADAL" clId="{FB1547E0-E26D-E546-8F0E-360AEE22B493}" dt="2023-02-13T17:04:25.442" v="77"/>
        <pc:sldMkLst>
          <pc:docMk/>
          <pc:sldMk cId="3833728594" sldId="664"/>
        </pc:sldMkLst>
        <pc:spChg chg="add mod">
          <ac:chgData name="QiuTian" userId="d059b521-ee81-481f-be34-ac8650352dd5" providerId="ADAL" clId="{FB1547E0-E26D-E546-8F0E-360AEE22B493}" dt="2023-02-13T17:04:25.442" v="77"/>
          <ac:spMkLst>
            <pc:docMk/>
            <pc:sldMk cId="3833728594" sldId="664"/>
            <ac:spMk id="2" creationId="{4A7CAB45-EF28-7BF1-939D-0B8FBC121F0E}"/>
          </ac:spMkLst>
        </pc:spChg>
        <pc:spChg chg="mod">
          <ac:chgData name="QiuTian" userId="d059b521-ee81-481f-be34-ac8650352dd5" providerId="ADAL" clId="{FB1547E0-E26D-E546-8F0E-360AEE22B493}" dt="2023-02-13T17:02:29.332" v="28"/>
          <ac:spMkLst>
            <pc:docMk/>
            <pc:sldMk cId="3833728594" sldId="664"/>
            <ac:spMk id="3" creationId="{90A9080D-2068-4D4E-9BE9-B44BC0799522}"/>
          </ac:spMkLst>
        </pc:spChg>
        <pc:spChg chg="del">
          <ac:chgData name="QiuTian" userId="d059b521-ee81-481f-be34-ac8650352dd5" providerId="ADAL" clId="{FB1547E0-E26D-E546-8F0E-360AEE22B493}" dt="2023-02-13T17:04:07.740" v="74"/>
          <ac:spMkLst>
            <pc:docMk/>
            <pc:sldMk cId="3833728594" sldId="664"/>
            <ac:spMk id="4" creationId="{76BB457A-D65A-1D47-A3FC-0D10BC5A6174}"/>
          </ac:spMkLst>
        </pc:spChg>
        <pc:spChg chg="mod">
          <ac:chgData name="QiuTian" userId="d059b521-ee81-481f-be34-ac8650352dd5" providerId="ADAL" clId="{FB1547E0-E26D-E546-8F0E-360AEE22B493}" dt="2023-02-13T17:03:12.832" v="63" actId="20577"/>
          <ac:spMkLst>
            <pc:docMk/>
            <pc:sldMk cId="3833728594" sldId="664"/>
            <ac:spMk id="7" creationId="{E4F09176-ECB7-EE40-853F-E8B63B55E6B1}"/>
          </ac:spMkLst>
        </pc:spChg>
      </pc:sldChg>
      <pc:sldChg chg="addSp delSp modSp add mod">
        <pc:chgData name="QiuTian" userId="d059b521-ee81-481f-be34-ac8650352dd5" providerId="ADAL" clId="{FB1547E0-E26D-E546-8F0E-360AEE22B493}" dt="2023-02-13T17:04:25.442" v="77"/>
        <pc:sldMkLst>
          <pc:docMk/>
          <pc:sldMk cId="2685163339" sldId="665"/>
        </pc:sldMkLst>
        <pc:spChg chg="add mod">
          <ac:chgData name="QiuTian" userId="d059b521-ee81-481f-be34-ac8650352dd5" providerId="ADAL" clId="{FB1547E0-E26D-E546-8F0E-360AEE22B493}" dt="2023-02-13T17:04:25.442" v="77"/>
          <ac:spMkLst>
            <pc:docMk/>
            <pc:sldMk cId="2685163339" sldId="665"/>
            <ac:spMk id="2" creationId="{C64A34E9-01D8-C2ED-2070-5E81145C854B}"/>
          </ac:spMkLst>
        </pc:spChg>
        <pc:spChg chg="mod">
          <ac:chgData name="QiuTian" userId="d059b521-ee81-481f-be34-ac8650352dd5" providerId="ADAL" clId="{FB1547E0-E26D-E546-8F0E-360AEE22B493}" dt="2023-02-13T17:02:34.842" v="45" actId="20577"/>
          <ac:spMkLst>
            <pc:docMk/>
            <pc:sldMk cId="2685163339" sldId="665"/>
            <ac:spMk id="3" creationId="{90A9080D-2068-4D4E-9BE9-B44BC0799522}"/>
          </ac:spMkLst>
        </pc:spChg>
        <pc:spChg chg="del">
          <ac:chgData name="QiuTian" userId="d059b521-ee81-481f-be34-ac8650352dd5" providerId="ADAL" clId="{FB1547E0-E26D-E546-8F0E-360AEE22B493}" dt="2023-02-13T17:04:07.740" v="74"/>
          <ac:spMkLst>
            <pc:docMk/>
            <pc:sldMk cId="2685163339" sldId="665"/>
            <ac:spMk id="4" creationId="{76BB457A-D65A-1D47-A3FC-0D10BC5A6174}"/>
          </ac:spMkLst>
        </pc:spChg>
        <pc:spChg chg="add mod">
          <ac:chgData name="QiuTian" userId="d059b521-ee81-481f-be34-ac8650352dd5" providerId="ADAL" clId="{FB1547E0-E26D-E546-8F0E-360AEE22B493}" dt="2023-02-13T17:02:57.965" v="47"/>
          <ac:spMkLst>
            <pc:docMk/>
            <pc:sldMk cId="2685163339" sldId="665"/>
            <ac:spMk id="5" creationId="{5B7D2AFB-FDFD-970A-4CED-0043E82683DD}"/>
          </ac:spMkLst>
        </pc:spChg>
        <pc:spChg chg="add mod">
          <ac:chgData name="QiuTian" userId="d059b521-ee81-481f-be34-ac8650352dd5" providerId="ADAL" clId="{FB1547E0-E26D-E546-8F0E-360AEE22B493}" dt="2023-02-13T17:03:06.745" v="62" actId="20577"/>
          <ac:spMkLst>
            <pc:docMk/>
            <pc:sldMk cId="2685163339" sldId="665"/>
            <ac:spMk id="6" creationId="{C53E188E-3A15-3CC9-B2FE-CFE4A90E5801}"/>
          </ac:spMkLst>
        </pc:spChg>
        <pc:spChg chg="del">
          <ac:chgData name="QiuTian" userId="d059b521-ee81-481f-be34-ac8650352dd5" providerId="ADAL" clId="{FB1547E0-E26D-E546-8F0E-360AEE22B493}" dt="2023-02-13T17:02:37.478" v="46" actId="478"/>
          <ac:spMkLst>
            <pc:docMk/>
            <pc:sldMk cId="2685163339" sldId="665"/>
            <ac:spMk id="7" creationId="{E4F09176-ECB7-EE40-853F-E8B63B55E6B1}"/>
          </ac:spMkLst>
        </pc:spChg>
      </pc:sldChg>
      <pc:sldMasterChg chg="modSldLayout">
        <pc:chgData name="QiuTian" userId="d059b521-ee81-481f-be34-ac8650352dd5" providerId="ADAL" clId="{FB1547E0-E26D-E546-8F0E-360AEE22B493}" dt="2023-02-13T17:04:16.846" v="76" actId="20577"/>
        <pc:sldMasterMkLst>
          <pc:docMk/>
          <pc:sldMasterMk cId="0" sldId="2147483648"/>
        </pc:sldMasterMkLst>
        <pc:sldLayoutChg chg="modSp mod">
          <pc:chgData name="QiuTian" userId="d059b521-ee81-481f-be34-ac8650352dd5" providerId="ADAL" clId="{FB1547E0-E26D-E546-8F0E-360AEE22B493}" dt="2023-02-13T17:04:16.846" v="76" actId="20577"/>
          <pc:sldLayoutMkLst>
            <pc:docMk/>
            <pc:sldMasterMk cId="0" sldId="2147483648"/>
            <pc:sldLayoutMk cId="4000416526" sldId="2147483661"/>
          </pc:sldLayoutMkLst>
          <pc:spChg chg="mod">
            <ac:chgData name="QiuTian" userId="d059b521-ee81-481f-be34-ac8650352dd5" providerId="ADAL" clId="{FB1547E0-E26D-E546-8F0E-360AEE22B493}" dt="2023-02-13T17:04:16.846" v="76" actId="20577"/>
            <ac:spMkLst>
              <pc:docMk/>
              <pc:sldMasterMk cId="0" sldId="2147483648"/>
              <pc:sldLayoutMk cId="4000416526" sldId="2147483661"/>
              <ac:spMk id="3" creationId="{9CD5531B-22DD-D64F-B22D-9F0DC9352055}"/>
            </ac:spMkLst>
          </pc:spChg>
        </pc:sldLayout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2023/2/14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/89</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871392"/>
          </a:xfrm>
          <a:prstGeom prst="rect">
            <a:avLst/>
          </a:prstGeom>
          <a:noFill/>
        </p:spPr>
        <p:txBody>
          <a:bodyPr wrap="square" rtlCol="0">
            <a:spAutoFit/>
          </a:bodyPr>
          <a:lstStyle/>
          <a:p>
            <a:pPr algn="ctr">
              <a:lnSpc>
                <a:spcPct val="150000"/>
              </a:lnSpc>
            </a:pP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r>
              <a:rPr kumimoji="1" lang="zh-CN" altLang="en-US" sz="4000" b="1" dirty="0">
                <a:latin typeface="SimHei" panose="02010609060101010101" pitchFamily="49" charset="-122"/>
                <a:ea typeface="SimHei" panose="02010609060101010101" pitchFamily="49" charset="-122"/>
                <a:cs typeface="Arial" panose="020B0604020202020204" pitchFamily="34" charset="0"/>
              </a:rPr>
              <a:t>数字电路与微机系统</a:t>
            </a: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王博、王志、辛博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D159139F-BEA5-73A3-5913-CAE202C6EA92}"/>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进位计数制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11574380" cy="296696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所谓“数制”，指进位计数制，即用进位的方法来计数</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数制指多位数码中每一位的构成方法以及从低位到高位的进位规则</a:t>
            </a:r>
            <a:endParaRPr kumimoji="1" lang="en-US" altLang="zh-CN" sz="2400" dirty="0">
              <a:latin typeface="KaiTi" panose="02010609060101010101" pitchFamily="49" charset="-122"/>
              <a:ea typeface="KaiTi" panose="02010609060101010101" pitchFamily="49"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数制包括</a:t>
            </a:r>
            <a:r>
              <a:rPr kumimoji="1" lang="zh-CN" altLang="en-US" sz="2800" dirty="0">
                <a:solidFill>
                  <a:srgbClr val="0000FF"/>
                </a:solidFill>
                <a:latin typeface="Songti SC" panose="02010600040101010101" pitchFamily="2" charset="-122"/>
                <a:ea typeface="Songti SC" panose="02010600040101010101" pitchFamily="2" charset="-122"/>
              </a:rPr>
              <a:t>计数符号（数码）</a:t>
            </a:r>
            <a:r>
              <a:rPr kumimoji="1" lang="zh-CN" altLang="en-US" sz="2800" dirty="0">
                <a:latin typeface="Songti SC" panose="02010600040101010101" pitchFamily="2" charset="-122"/>
                <a:ea typeface="Songti SC" panose="02010600040101010101" pitchFamily="2" charset="-122"/>
              </a:rPr>
              <a:t>和</a:t>
            </a:r>
            <a:r>
              <a:rPr kumimoji="1" lang="zh-CN" altLang="en-US" sz="2800" dirty="0">
                <a:solidFill>
                  <a:srgbClr val="0000FF"/>
                </a:solidFill>
                <a:latin typeface="Songti SC" panose="02010600040101010101" pitchFamily="2" charset="-122"/>
                <a:ea typeface="Songti SC" panose="02010600040101010101" pitchFamily="2" charset="-122"/>
              </a:rPr>
              <a:t>进位规则</a:t>
            </a:r>
            <a:r>
              <a:rPr kumimoji="1" lang="zh-CN" altLang="en-US" sz="2800" dirty="0">
                <a:latin typeface="Songti SC" panose="02010600040101010101" pitchFamily="2" charset="-122"/>
                <a:ea typeface="Songti SC" panose="02010600040101010101" pitchFamily="2" charset="-122"/>
              </a:rPr>
              <a:t>两个方面</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常用数制有</a:t>
            </a:r>
            <a:r>
              <a:rPr kumimoji="1" lang="zh-CN" altLang="en-US" sz="2800" dirty="0">
                <a:solidFill>
                  <a:srgbClr val="FF0000"/>
                </a:solidFill>
                <a:latin typeface="Songti SC" panose="02010600040101010101" pitchFamily="2" charset="-122"/>
                <a:ea typeface="Songti SC" panose="02010600040101010101" pitchFamily="2" charset="-122"/>
              </a:rPr>
              <a:t>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十六进制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六十进制</a:t>
            </a:r>
            <a:r>
              <a:rPr kumimoji="1" lang="zh-CN" altLang="en-US" sz="2800" dirty="0">
                <a:latin typeface="Songti SC" panose="02010600040101010101" pitchFamily="2" charset="-122"/>
                <a:ea typeface="Songti SC" panose="02010600040101010101" pitchFamily="2" charset="-122"/>
              </a:rPr>
              <a:t>等</a:t>
            </a:r>
          </a:p>
        </p:txBody>
      </p:sp>
      <p:sp>
        <p:nvSpPr>
          <p:cNvPr id="2" name="灯片编号占位符 1">
            <a:extLst>
              <a:ext uri="{FF2B5EF4-FFF2-40B4-BE49-F238E27FC236}">
                <a16:creationId xmlns:a16="http://schemas.microsoft.com/office/drawing/2014/main" id="{D94D0F1A-0F27-2F2E-0987-65EA2AB1EBDD}"/>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/89</a:t>
            </a:r>
            <a:endParaRPr kumimoji="1" lang="zh-CN" altLang="en-US" dirty="0"/>
          </a:p>
        </p:txBody>
      </p:sp>
    </p:spTree>
    <p:extLst>
      <p:ext uri="{BB962C8B-B14F-4D97-AF65-F5344CB8AC3E}">
        <p14:creationId xmlns:p14="http://schemas.microsoft.com/office/powerpoint/2010/main" val="75802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 2, 3, 4, 5, 6, 7, 8, 9</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220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10</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10</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22000"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7">
                <a:extLst>
                  <a:ext uri="{FF2B5EF4-FFF2-40B4-BE49-F238E27FC236}">
                    <a16:creationId xmlns:a16="http://schemas.microsoft.com/office/drawing/2014/main" id="{10914911-C93C-9F49-A77B-3DAA80FFC6F2}"/>
                  </a:ext>
                </a:extLst>
              </p:cNvPr>
              <p:cNvSpPr txBox="1">
                <a:spLocks noChangeArrowheads="1"/>
              </p:cNvSpPr>
              <p:nvPr/>
            </p:nvSpPr>
            <p:spPr bwMode="auto">
              <a:xfrm>
                <a:off x="793804" y="4913351"/>
                <a:ext cx="1088199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i="1" dirty="0" smtClean="0">
                                <a:solidFill>
                                  <a:srgbClr val="0000FF"/>
                                </a:solidFill>
                                <a:latin typeface="Cambria Math" panose="02040503050406030204" pitchFamily="18" charset="0"/>
                                <a:ea typeface="宋体" panose="02010600030101010101" pitchFamily="2" charset="-122"/>
                              </a:rPr>
                              <m:t>1987.45</m:t>
                            </m:r>
                          </m:e>
                        </m:d>
                      </m:e>
                      <m:sub>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1×10</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+9×10</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+ 8×10</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+ 7×10</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4×</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5×</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8" name="Text Box 47">
                <a:extLst>
                  <a:ext uri="{FF2B5EF4-FFF2-40B4-BE49-F238E27FC236}">
                    <a16:creationId xmlns:a16="http://schemas.microsoft.com/office/drawing/2014/main" id="{10914911-C93C-9F49-A77B-3DAA80FFC6F2}"/>
                  </a:ext>
                </a:extLst>
              </p:cNvPr>
              <p:cNvSpPr txBox="1">
                <a:spLocks noRot="1" noChangeAspect="1" noMove="1" noResize="1" noEditPoints="1" noAdjustHandles="1" noChangeArrowheads="1" noChangeShapeType="1" noTextEdit="1"/>
              </p:cNvSpPr>
              <p:nvPr/>
            </p:nvSpPr>
            <p:spPr bwMode="auto">
              <a:xfrm>
                <a:off x="793804" y="4913351"/>
                <a:ext cx="10881997" cy="1558312"/>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5714990-1094-4219-47B9-7C630E8711A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/89</a:t>
            </a:r>
            <a:endParaRPr kumimoji="1" lang="zh-CN" altLang="en-US" dirty="0"/>
          </a:p>
        </p:txBody>
      </p:sp>
    </p:spTree>
    <p:extLst>
      <p:ext uri="{BB962C8B-B14F-4D97-AF65-F5344CB8AC3E}">
        <p14:creationId xmlns:p14="http://schemas.microsoft.com/office/powerpoint/2010/main" val="8149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ou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二进制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逢二进一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793804" y="4913351"/>
                <a:ext cx="10881997" cy="15682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1001.01</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2</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i="1" baseline="30000" dirty="0">
                  <a:solidFill>
                    <a:srgbClr val="0000FF"/>
                  </a:solidFill>
                  <a:latin typeface="Cambria Math" panose="020405030504060302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793804" y="4913351"/>
                <a:ext cx="10881997" cy="1568250"/>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8546C54-B024-C6BD-475A-F71DF1C0174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/89</a:t>
            </a:r>
            <a:endParaRPr kumimoji="1" lang="zh-CN" altLang="en-US" dirty="0"/>
          </a:p>
        </p:txBody>
      </p:sp>
    </p:spTree>
    <p:extLst>
      <p:ext uri="{BB962C8B-B14F-4D97-AF65-F5344CB8AC3E}">
        <p14:creationId xmlns:p14="http://schemas.microsoft.com/office/powerpoint/2010/main" val="1561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八进制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5,</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6,</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逢八进一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八进制数按权展开式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8</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1001193" y="5026468"/>
                <a:ext cx="10881997" cy="10772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63.45</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8</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5</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1001193" y="5026468"/>
                <a:ext cx="10881997" cy="1077218"/>
              </a:xfrm>
              <a:prstGeom prst="rect">
                <a:avLst/>
              </a:prstGeom>
              <a:blipFill>
                <a:blip r:embed="rId3"/>
                <a:stretch>
                  <a:fillRect l="-1166" t="-1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A85A56F-D42F-281C-0633-93D1B86A63E8}"/>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/89</a:t>
            </a:r>
            <a:endParaRPr kumimoji="1" lang="zh-CN" altLang="en-US" dirty="0"/>
          </a:p>
        </p:txBody>
      </p:sp>
    </p:spTree>
    <p:extLst>
      <p:ext uri="{BB962C8B-B14F-4D97-AF65-F5344CB8AC3E}">
        <p14:creationId xmlns:p14="http://schemas.microsoft.com/office/powerpoint/2010/main" val="386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十六进制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F</a:t>
            </a:r>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逢十六进一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413627"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16</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413627"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632199" y="4982303"/>
                <a:ext cx="1110751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0" dirty="0" smtClean="0">
                                <a:solidFill>
                                  <a:srgbClr val="0000FF"/>
                                </a:solidFill>
                                <a:latin typeface="Cambria Math" panose="02040503050406030204" pitchFamily="18" charset="0"/>
                                <a:ea typeface="宋体" panose="02010600030101010101" pitchFamily="2" charset="-122"/>
                              </a:rPr>
                              <m:t>6</m:t>
                            </m:r>
                            <m:r>
                              <m:rPr>
                                <m:sty m:val="p"/>
                              </m:rPr>
                              <a:rPr kumimoji="1" lang="en-US" altLang="zh-CN" sz="3200" i="0" dirty="0">
                                <a:solidFill>
                                  <a:srgbClr val="0000FF"/>
                                </a:solidFill>
                                <a:latin typeface="Cambria Math" panose="02040503050406030204" pitchFamily="18" charset="0"/>
                                <a:ea typeface="宋体" panose="02010600030101010101" pitchFamily="2" charset="-122"/>
                              </a:rPr>
                              <m:t>D</m:t>
                            </m:r>
                            <m:r>
                              <a:rPr kumimoji="1" lang="en-US" altLang="zh-CN" sz="3200" b="0" i="0" dirty="0" smtClean="0">
                                <a:solidFill>
                                  <a:srgbClr val="0000FF"/>
                                </a:solidFill>
                                <a:latin typeface="Cambria Math" panose="02040503050406030204" pitchFamily="18" charset="0"/>
                                <a:ea typeface="宋体" panose="02010600030101010101" pitchFamily="2" charset="-122"/>
                              </a:rPr>
                              <m:t>.4</m:t>
                            </m:r>
                            <m:r>
                              <m:rPr>
                                <m:sty m:val="p"/>
                              </m:rPr>
                              <a:rPr kumimoji="1" lang="en-US" altLang="zh-CN" sz="3200" b="0" i="0" dirty="0" smtClean="0">
                                <a:solidFill>
                                  <a:srgbClr val="0000FF"/>
                                </a:solidFill>
                                <a:latin typeface="Cambria Math" panose="02040503050406030204" pitchFamily="18" charset="0"/>
                                <a:ea typeface="宋体" panose="02010600030101010101" pitchFamily="2" charset="-122"/>
                              </a:rPr>
                              <m:t>B</m:t>
                            </m:r>
                          </m:e>
                        </m:d>
                      </m:e>
                      <m:sub>
                        <m:r>
                          <a:rPr kumimoji="1" lang="en-US" altLang="zh-CN" sz="3200" b="0" i="0" dirty="0" smtClean="0">
                            <a:solidFill>
                              <a:srgbClr val="0000FF"/>
                            </a:solidFill>
                            <a:latin typeface="Cambria Math" panose="02040503050406030204" pitchFamily="18" charset="0"/>
                            <a:ea typeface="宋体" panose="02010600030101010101" pitchFamily="2" charset="-122"/>
                          </a:rPr>
                          <m:t>16</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𝐷</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𝐵</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0" i="1" dirty="0">
                  <a:solidFill>
                    <a:srgbClr val="0000FF"/>
                  </a:solidFill>
                  <a:latin typeface="Cambria Math" panose="02040503050406030204" pitchFamily="18" charset="0"/>
                  <a:ea typeface="宋体" panose="02010600030101010101" pitchFamily="2" charset="-122"/>
                </a:endParaRPr>
              </a:p>
              <a:p>
                <a14:m>
                  <m:oMath xmlns:m="http://schemas.openxmlformats.org/officeDocument/2006/math">
                    <m:r>
                      <a:rPr kumimoji="1" lang="zh-CN" altLang="en-US" sz="3200" b="0" i="0" dirty="0" smtClean="0">
                        <a:solidFill>
                          <a:srgbClr val="0000FF"/>
                        </a:solidFill>
                        <a:latin typeface="Cambria Math" panose="02040503050406030204" pitchFamily="18" charset="0"/>
                        <a:ea typeface="宋体" panose="02010600030101010101" pitchFamily="2" charset="-122"/>
                      </a:rPr>
                      <m:t>                                </m:t>
                    </m:r>
                    <m:r>
                      <a:rPr kumimoji="1" lang="en-US" altLang="zh-CN" sz="3200" b="0" i="0" dirty="0" smtClean="0">
                        <a:solidFill>
                          <a:srgbClr val="0000FF"/>
                        </a:solidFill>
                        <a:latin typeface="Cambria Math" panose="02040503050406030204" pitchFamily="18" charset="0"/>
                        <a:ea typeface="宋体" panose="02010600030101010101" pitchFamily="2" charset="-122"/>
                      </a:rPr>
                      <m:t>=6</m:t>
                    </m:r>
                    <m:r>
                      <a:rPr kumimoji="1" lang="en-US" altLang="zh-CN" sz="3200" b="0" i="1" dirty="0" smtClean="0">
                        <a:solidFill>
                          <a:srgbClr val="0000FF"/>
                        </a:solidFill>
                        <a:latin typeface="Cambria Math" panose="02040503050406030204" pitchFamily="18" charset="0"/>
                        <a:ea typeface="宋体" panose="02010600030101010101" pitchFamily="2" charset="-122"/>
                      </a:rPr>
                      <m:t>×</m:t>
                    </m:r>
                  </m:oMath>
                </a14:m>
                <a:r>
                  <a:rPr kumimoji="1" lang="en-US" altLang="zh-CN" sz="3200" dirty="0">
                    <a:solidFill>
                      <a:srgbClr val="0000FF"/>
                    </a:solidFill>
                    <a:ea typeface="宋体" panose="02010600030101010101" pitchFamily="2" charset="-122"/>
                  </a:rPr>
                  <a:t> </a:t>
                </a:r>
                <a14:m>
                  <m:oMath xmlns:m="http://schemas.openxmlformats.org/officeDocument/2006/math">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0</m:t>
                        </m:r>
                      </m:sup>
                    </m:sSup>
                    <m:r>
                      <a:rPr kumimoji="1" lang="en-US" altLang="zh-CN" sz="3200" i="1" dirty="0">
                        <a:solidFill>
                          <a:srgbClr val="0000FF"/>
                        </a:solidFill>
                        <a:latin typeface="Cambria Math" panose="02040503050406030204" pitchFamily="18" charset="0"/>
                        <a:ea typeface="宋体" panose="02010600030101010101" pitchFamily="2" charset="-122"/>
                      </a:rPr>
                      <m:t>+4×</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11</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632199" y="4982303"/>
                <a:ext cx="11107517" cy="1558312"/>
              </a:xfrm>
              <a:prstGeom prst="rect">
                <a:avLst/>
              </a:prstGeom>
              <a:blipFill>
                <a:blip r:embed="rId3"/>
                <a:stretch>
                  <a:fillRect l="-1143" t="-5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CF068D5-8B19-2696-6C50-409D6D373B9D}"/>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/89</a:t>
            </a:r>
            <a:endParaRPr kumimoji="1" lang="zh-CN" altLang="en-US" dirty="0"/>
          </a:p>
        </p:txBody>
      </p:sp>
    </p:spTree>
    <p:extLst>
      <p:ext uri="{BB962C8B-B14F-4D97-AF65-F5344CB8AC3E}">
        <p14:creationId xmlns:p14="http://schemas.microsoft.com/office/powerpoint/2010/main" val="29316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8C7DBB-F4C6-8843-8BBD-32253FF8D005}"/>
                  </a:ext>
                </a:extLst>
              </p:cNvPr>
              <p:cNvSpPr txBox="1"/>
              <p:nvPr/>
            </p:nvSpPr>
            <p:spPr>
              <a:xfrm>
                <a:off x="308810" y="1125032"/>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 </a:t>
                </a:r>
                <a14:m>
                  <m:oMath xmlns:m="http://schemas.openxmlformats.org/officeDocument/2006/math">
                    <m:r>
                      <a:rPr kumimoji="1" lang="en-US" altLang="zh-CN" sz="2800" b="0" i="0" smtClean="0">
                        <a:latin typeface="Cambria Math" panose="02040503050406030204" pitchFamily="18" charset="0"/>
                        <a:ea typeface="Songti SC" panose="02010600040101010101" pitchFamily="2" charset="-122"/>
                      </a:rPr>
                      <m:t>0,1,…,</m:t>
                    </m:r>
                    <m:r>
                      <a:rPr kumimoji="1" lang="en-US" altLang="zh-CN" sz="2800" b="0" i="1" smtClean="0">
                        <a:latin typeface="Cambria Math" panose="02040503050406030204" pitchFamily="18" charset="0"/>
                        <a:ea typeface="Songti SC" panose="02010600040101010101" pitchFamily="2" charset="-122"/>
                      </a:rPr>
                      <m:t>𝑅</m:t>
                    </m:r>
                    <m:r>
                      <a:rPr kumimoji="1" lang="en-US" altLang="zh-CN" sz="2800" b="0" i="1"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a:t>
                </a:r>
                <a14:m>
                  <m:oMath xmlns:m="http://schemas.openxmlformats.org/officeDocument/2006/math">
                    <m:r>
                      <a:rPr kumimoji="1" lang="zh-CN" altLang="en-US" sz="2800" b="0" i="0" smtClean="0">
                        <a:latin typeface="Cambria Math" panose="02040503050406030204" pitchFamily="18" charset="0"/>
                        <a:ea typeface="Songti SC" panose="02010600040101010101" pitchFamily="2" charset="-122"/>
                      </a:rPr>
                      <m:t> </m:t>
                    </m:r>
                    <m:r>
                      <a:rPr kumimoji="1" lang="en-US" altLang="zh-CN" sz="2800" i="1">
                        <a:latin typeface="Cambria Math" panose="02040503050406030204" pitchFamily="18" charset="0"/>
                        <a:ea typeface="Songti SC" panose="02010600040101010101" pitchFamily="2" charset="-122"/>
                      </a:rPr>
                      <m:t>𝑅</m:t>
                    </m:r>
                    <m:r>
                      <a:rPr kumimoji="1" lang="zh-CN" altLang="en-US" sz="2800" b="0" i="1"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进一</a:t>
                </a:r>
              </a:p>
            </p:txBody>
          </p:sp>
        </mc:Choice>
        <mc:Fallback xmlns="">
          <p:sp>
            <p:nvSpPr>
              <p:cNvPr id="7" name="文本框 6">
                <a:extLst>
                  <a:ext uri="{FF2B5EF4-FFF2-40B4-BE49-F238E27FC236}">
                    <a16:creationId xmlns:a16="http://schemas.microsoft.com/office/drawing/2014/main" id="{E98C7DBB-F4C6-8843-8BBD-32253FF8D005}"/>
                  </a:ext>
                </a:extLst>
              </p:cNvPr>
              <p:cNvSpPr txBox="1">
                <a:spLocks noRot="1" noChangeAspect="1" noMove="1" noResize="1" noEditPoints="1" noAdjustHandles="1" noChangeArrowheads="1" noChangeShapeType="1" noTextEdit="1"/>
              </p:cNvSpPr>
              <p:nvPr/>
            </p:nvSpPr>
            <p:spPr>
              <a:xfrm>
                <a:off x="308810" y="1125032"/>
                <a:ext cx="6162592" cy="1858970"/>
              </a:xfrm>
              <a:prstGeom prst="rect">
                <a:avLst/>
              </a:prstGeom>
              <a:blipFill>
                <a:blip r:embed="rId3"/>
                <a:stretch>
                  <a:fillRect l="-2058" b="-8163"/>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152596"/>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174566"/>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042492"/>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1945867"/>
                <a:ext cx="3255828"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𝑅</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1945867"/>
                <a:ext cx="3255828" cy="1176219"/>
              </a:xfrm>
              <a:prstGeom prst="rect">
                <a:avLst/>
              </a:prstGeom>
              <a:blipFill>
                <a:blip r:embed="rId4"/>
                <a:stretch>
                  <a:fillRect t="-118085" b="-17766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E2FEC73-F156-7E45-BC8E-54A09502D988}"/>
              </a:ext>
            </a:extLst>
          </p:cNvPr>
          <p:cNvSpPr txBox="1"/>
          <p:nvPr/>
        </p:nvSpPr>
        <p:spPr>
          <a:xfrm>
            <a:off x="308809" y="3873999"/>
            <a:ext cx="10925758" cy="267765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在书写时，可使用后缀字母标识该数的进位计数制</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B</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(Binary)</a:t>
            </a:r>
            <a:r>
              <a:rPr kumimoji="1" lang="zh-CN" altLang="en-US" sz="2400" dirty="0">
                <a:latin typeface="Myriad Pro" panose="020B0503030403020204" pitchFamily="34" charset="0"/>
                <a:ea typeface="KaiTi" panose="02010609060101010101" pitchFamily="49" charset="-122"/>
              </a:rPr>
              <a:t> 表示二进制，例如 </a:t>
            </a:r>
            <a:r>
              <a:rPr kumimoji="1" lang="en-US" altLang="zh-CN" sz="2400" dirty="0">
                <a:latin typeface="Myriad Pro" panose="020B0503030403020204" pitchFamily="34" charset="0"/>
                <a:ea typeface="KaiTi" panose="02010609060101010101" pitchFamily="49" charset="-122"/>
              </a:rPr>
              <a:t>10011B</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O</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(Octal)</a:t>
            </a:r>
            <a:r>
              <a:rPr kumimoji="1" lang="zh-CN" altLang="en-US" sz="2400" dirty="0">
                <a:latin typeface="Myriad Pro" panose="020B0503030403020204" pitchFamily="34" charset="0"/>
                <a:ea typeface="KaiTi" panose="02010609060101010101" pitchFamily="49" charset="-122"/>
              </a:rPr>
              <a:t> 表示八进制，例如 </a:t>
            </a:r>
            <a:r>
              <a:rPr kumimoji="1" lang="en-US" altLang="zh-CN" sz="2400" dirty="0">
                <a:latin typeface="Myriad Pro" panose="020B0503030403020204" pitchFamily="34" charset="0"/>
                <a:ea typeface="KaiTi" panose="02010609060101010101" pitchFamily="49" charset="-122"/>
              </a:rPr>
              <a:t>637O</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(Decimal)</a:t>
            </a:r>
            <a:r>
              <a:rPr kumimoji="1" lang="zh-CN" altLang="en-US" sz="2400" dirty="0">
                <a:latin typeface="Myriad Pro" panose="020B0503030403020204" pitchFamily="34" charset="0"/>
                <a:ea typeface="KaiTi" panose="02010609060101010101" pitchFamily="49" charset="-122"/>
              </a:rPr>
              <a:t> 表示十进制，十进制数的后缀可以省略，例如 </a:t>
            </a:r>
            <a:r>
              <a:rPr kumimoji="1" lang="en-US" altLang="zh-CN" sz="2400" dirty="0">
                <a:latin typeface="Myriad Pro" panose="020B0503030403020204" pitchFamily="34" charset="0"/>
                <a:ea typeface="KaiTi" panose="02010609060101010101" pitchFamily="49" charset="-122"/>
              </a:rPr>
              <a:t>56D</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56</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H</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(Hexadecimal)</a:t>
            </a:r>
            <a:r>
              <a:rPr kumimoji="1" lang="zh-CN" altLang="en-US" sz="2400" dirty="0">
                <a:latin typeface="Myriad Pro" panose="020B0503030403020204" pitchFamily="34" charset="0"/>
                <a:ea typeface="KaiTi" panose="02010609060101010101" pitchFamily="49" charset="-122"/>
              </a:rPr>
              <a:t> 表示十六进制，也可以在十六进制数之前用 </a:t>
            </a:r>
            <a:r>
              <a:rPr kumimoji="1" lang="en-US" altLang="zh-CN" sz="2400" dirty="0">
                <a:latin typeface="Myriad Pro" panose="020B0503030403020204" pitchFamily="34" charset="0"/>
                <a:ea typeface="KaiTi" panose="02010609060101010101" pitchFamily="49" charset="-122"/>
              </a:rPr>
              <a:t>0x</a:t>
            </a:r>
            <a:r>
              <a:rPr kumimoji="1" lang="zh-CN" altLang="en-US" sz="2400" dirty="0">
                <a:latin typeface="Myriad Pro" panose="020B0503030403020204" pitchFamily="34" charset="0"/>
                <a:ea typeface="KaiTi" panose="02010609060101010101" pitchFamily="49" charset="-122"/>
              </a:rPr>
              <a:t> 作为前缀，例如 </a:t>
            </a:r>
            <a:r>
              <a:rPr kumimoji="1" lang="en-US" altLang="zh-CN" sz="2400" dirty="0">
                <a:latin typeface="Myriad Pro" panose="020B0503030403020204" pitchFamily="34" charset="0"/>
                <a:ea typeface="KaiTi" panose="02010609060101010101" pitchFamily="49" charset="-122"/>
              </a:rPr>
              <a:t>308FH</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0x308F</a:t>
            </a:r>
            <a:endParaRPr kumimoji="1" lang="zh-CN" altLang="en-US"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81060AA-BF47-1405-AF72-741B65E0D5E1}"/>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/89</a:t>
            </a:r>
            <a:endParaRPr kumimoji="1" lang="zh-CN" altLang="en-US" dirty="0"/>
          </a:p>
        </p:txBody>
      </p:sp>
    </p:spTree>
    <p:extLst>
      <p:ext uri="{BB962C8B-B14F-4D97-AF65-F5344CB8AC3E}">
        <p14:creationId xmlns:p14="http://schemas.microsoft.com/office/powerpoint/2010/main" val="3874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0F68606C-7999-F54E-888B-DA76548AB711}"/>
              </a:ext>
            </a:extLst>
          </p:cNvPr>
          <p:cNvGraphicFramePr>
            <a:graphicFrameLocks noGrp="1"/>
          </p:cNvGraphicFramePr>
          <p:nvPr>
            <p:extLst>
              <p:ext uri="{D42A27DB-BD31-4B8C-83A1-F6EECF244321}">
                <p14:modId xmlns:p14="http://schemas.microsoft.com/office/powerpoint/2010/main" val="2340981845"/>
              </p:ext>
            </p:extLst>
          </p:nvPr>
        </p:nvGraphicFramePr>
        <p:xfrm>
          <a:off x="2032000" y="719666"/>
          <a:ext cx="7707004" cy="5977744"/>
        </p:xfrm>
        <a:graphic>
          <a:graphicData uri="http://schemas.openxmlformats.org/drawingml/2006/table">
            <a:tbl>
              <a:tblPr firstRow="1" bandRow="1">
                <a:tableStyleId>{5C22544A-7EE6-4342-B048-85BDC9FD1C3A}</a:tableStyleId>
              </a:tblPr>
              <a:tblGrid>
                <a:gridCol w="1926751">
                  <a:extLst>
                    <a:ext uri="{9D8B030D-6E8A-4147-A177-3AD203B41FA5}">
                      <a16:colId xmlns:a16="http://schemas.microsoft.com/office/drawing/2014/main" val="3572708562"/>
                    </a:ext>
                  </a:extLst>
                </a:gridCol>
                <a:gridCol w="1926751">
                  <a:extLst>
                    <a:ext uri="{9D8B030D-6E8A-4147-A177-3AD203B41FA5}">
                      <a16:colId xmlns:a16="http://schemas.microsoft.com/office/drawing/2014/main" val="3546419749"/>
                    </a:ext>
                  </a:extLst>
                </a:gridCol>
                <a:gridCol w="1926751">
                  <a:extLst>
                    <a:ext uri="{9D8B030D-6E8A-4147-A177-3AD203B41FA5}">
                      <a16:colId xmlns:a16="http://schemas.microsoft.com/office/drawing/2014/main" val="2975786868"/>
                    </a:ext>
                  </a:extLst>
                </a:gridCol>
                <a:gridCol w="1926751">
                  <a:extLst>
                    <a:ext uri="{9D8B030D-6E8A-4147-A177-3AD203B41FA5}">
                      <a16:colId xmlns:a16="http://schemas.microsoft.com/office/drawing/2014/main" val="3560875709"/>
                    </a:ext>
                  </a:extLst>
                </a:gridCol>
              </a:tblGrid>
              <a:tr h="351632">
                <a:tc>
                  <a:txBody>
                    <a:bodyPr/>
                    <a:lstStyle/>
                    <a:p>
                      <a:pPr algn="ctr"/>
                      <a:r>
                        <a:rPr lang="zh-CN" altLang="en-US" sz="1700" dirty="0">
                          <a:latin typeface="Myriad Pro" panose="020B0503030403020204" pitchFamily="34" charset="0"/>
                          <a:ea typeface="Songti SC" panose="02010600040101010101" pitchFamily="2" charset="-122"/>
                        </a:rPr>
                        <a:t>二进制数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八进制数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十六进制数</a:t>
                      </a:r>
                    </a:p>
                  </a:txBody>
                  <a:tcPr marL="86704" marR="86704" marT="43352" marB="43352"/>
                </a:tc>
                <a:extLst>
                  <a:ext uri="{0D108BD9-81ED-4DB2-BD59-A6C34878D82A}">
                    <a16:rowId xmlns:a16="http://schemas.microsoft.com/office/drawing/2014/main" val="2366393089"/>
                  </a:ext>
                </a:extLst>
              </a:tr>
              <a:tr h="351632">
                <a:tc>
                  <a:txBody>
                    <a:bodyPr/>
                    <a:lstStyle/>
                    <a:p>
                      <a:pPr algn="ctr"/>
                      <a:r>
                        <a:rPr lang="en-US" altLang="zh-CN" sz="1600" dirty="0">
                          <a:latin typeface="Myriad Pro" panose="020B0503030403020204" pitchFamily="34" charset="0"/>
                          <a:ea typeface="Songti SC" panose="02010600040101010101" pitchFamily="2" charset="-122"/>
                        </a:rPr>
                        <a:t>0000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77634693"/>
                  </a:ext>
                </a:extLst>
              </a:tr>
              <a:tr h="351632">
                <a:tc>
                  <a:txBody>
                    <a:bodyPr/>
                    <a:lstStyle/>
                    <a:p>
                      <a:pPr algn="ctr"/>
                      <a:r>
                        <a:rPr lang="en-US" altLang="zh-CN" sz="1600" dirty="0">
                          <a:latin typeface="Myriad Pro" panose="020B0503030403020204" pitchFamily="34" charset="0"/>
                          <a:ea typeface="Songti SC" panose="02010600040101010101" pitchFamily="2" charset="-122"/>
                        </a:rPr>
                        <a:t>0001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050524195"/>
                  </a:ext>
                </a:extLst>
              </a:tr>
              <a:tr h="351632">
                <a:tc>
                  <a:txBody>
                    <a:bodyPr/>
                    <a:lstStyle/>
                    <a:p>
                      <a:pPr algn="ctr"/>
                      <a:r>
                        <a:rPr lang="en-US" altLang="zh-CN" sz="1600" dirty="0">
                          <a:latin typeface="Myriad Pro" panose="020B0503030403020204" pitchFamily="34" charset="0"/>
                          <a:ea typeface="Songti SC" panose="02010600040101010101" pitchFamily="2" charset="-122"/>
                        </a:rPr>
                        <a:t>0010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58342922"/>
                  </a:ext>
                </a:extLst>
              </a:tr>
              <a:tr h="351632">
                <a:tc>
                  <a:txBody>
                    <a:bodyPr/>
                    <a:lstStyle/>
                    <a:p>
                      <a:pPr algn="ctr"/>
                      <a:r>
                        <a:rPr lang="en-US" altLang="zh-CN" sz="1600" dirty="0">
                          <a:latin typeface="Myriad Pro" panose="020B0503030403020204" pitchFamily="34" charset="0"/>
                          <a:ea typeface="Songti SC" panose="02010600040101010101" pitchFamily="2" charset="-122"/>
                        </a:rPr>
                        <a:t>0011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70492386"/>
                  </a:ext>
                </a:extLst>
              </a:tr>
              <a:tr h="351632">
                <a:tc>
                  <a:txBody>
                    <a:bodyPr/>
                    <a:lstStyle/>
                    <a:p>
                      <a:pPr algn="ctr"/>
                      <a:r>
                        <a:rPr lang="en-US" altLang="zh-CN" sz="1600" dirty="0">
                          <a:latin typeface="Myriad Pro" panose="020B0503030403020204" pitchFamily="34" charset="0"/>
                          <a:ea typeface="Songti SC" panose="02010600040101010101" pitchFamily="2" charset="-122"/>
                        </a:rPr>
                        <a:t>0100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505074235"/>
                  </a:ext>
                </a:extLst>
              </a:tr>
              <a:tr h="351632">
                <a:tc>
                  <a:txBody>
                    <a:bodyPr/>
                    <a:lstStyle/>
                    <a:p>
                      <a:pPr algn="ctr"/>
                      <a:r>
                        <a:rPr lang="en-US" altLang="zh-CN" sz="1600" dirty="0">
                          <a:latin typeface="Myriad Pro" panose="020B0503030403020204" pitchFamily="34" charset="0"/>
                          <a:ea typeface="Songti SC" panose="02010600040101010101" pitchFamily="2" charset="-122"/>
                        </a:rPr>
                        <a:t>0101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46205944"/>
                  </a:ext>
                </a:extLst>
              </a:tr>
              <a:tr h="351632">
                <a:tc>
                  <a:txBody>
                    <a:bodyPr/>
                    <a:lstStyle/>
                    <a:p>
                      <a:pPr algn="ctr"/>
                      <a:r>
                        <a:rPr lang="en-US" altLang="zh-CN" sz="1600" dirty="0">
                          <a:latin typeface="Myriad Pro" panose="020B0503030403020204" pitchFamily="34" charset="0"/>
                          <a:ea typeface="Songti SC" panose="02010600040101010101" pitchFamily="2" charset="-122"/>
                        </a:rPr>
                        <a:t>0110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405287087"/>
                  </a:ext>
                </a:extLst>
              </a:tr>
              <a:tr h="351632">
                <a:tc>
                  <a:txBody>
                    <a:bodyPr/>
                    <a:lstStyle/>
                    <a:p>
                      <a:pPr algn="ctr"/>
                      <a:r>
                        <a:rPr lang="en-US" altLang="zh-CN" sz="1600" dirty="0">
                          <a:latin typeface="Myriad Pro" panose="020B0503030403020204" pitchFamily="34" charset="0"/>
                          <a:ea typeface="Songti SC" panose="02010600040101010101" pitchFamily="2" charset="-122"/>
                        </a:rPr>
                        <a:t>0111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522487954"/>
                  </a:ext>
                </a:extLst>
              </a:tr>
              <a:tr h="351632">
                <a:tc>
                  <a:txBody>
                    <a:bodyPr/>
                    <a:lstStyle/>
                    <a:p>
                      <a:pPr algn="ctr"/>
                      <a:r>
                        <a:rPr lang="en-US" altLang="zh-CN" sz="1600" dirty="0">
                          <a:latin typeface="Myriad Pro" panose="020B0503030403020204" pitchFamily="34" charset="0"/>
                          <a:ea typeface="Songti SC" panose="02010600040101010101" pitchFamily="2" charset="-122"/>
                        </a:rPr>
                        <a:t>1000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212125391"/>
                  </a:ext>
                </a:extLst>
              </a:tr>
              <a:tr h="351632">
                <a:tc>
                  <a:txBody>
                    <a:bodyPr/>
                    <a:lstStyle/>
                    <a:p>
                      <a:pPr algn="ctr"/>
                      <a:r>
                        <a:rPr lang="en-US" altLang="zh-CN" sz="1600" dirty="0">
                          <a:latin typeface="Myriad Pro" panose="020B0503030403020204" pitchFamily="34" charset="0"/>
                          <a:ea typeface="Songti SC" panose="02010600040101010101" pitchFamily="2" charset="-122"/>
                        </a:rPr>
                        <a:t>1001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5174256"/>
                  </a:ext>
                </a:extLst>
              </a:tr>
              <a:tr h="351632">
                <a:tc>
                  <a:txBody>
                    <a:bodyPr/>
                    <a:lstStyle/>
                    <a:p>
                      <a:pPr algn="ctr"/>
                      <a:r>
                        <a:rPr lang="en-US" altLang="zh-CN" sz="1600" dirty="0">
                          <a:latin typeface="Myriad Pro" panose="020B0503030403020204" pitchFamily="34" charset="0"/>
                          <a:ea typeface="Songti SC" panose="02010600040101010101" pitchFamily="2" charset="-122"/>
                        </a:rPr>
                        <a:t>1010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A</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846455903"/>
                  </a:ext>
                </a:extLst>
              </a:tr>
              <a:tr h="351632">
                <a:tc>
                  <a:txBody>
                    <a:bodyPr/>
                    <a:lstStyle/>
                    <a:p>
                      <a:pPr algn="ctr"/>
                      <a:r>
                        <a:rPr lang="en-US" altLang="zh-CN" sz="1600" dirty="0">
                          <a:latin typeface="Myriad Pro" panose="020B0503030403020204" pitchFamily="34" charset="0"/>
                          <a:ea typeface="Songti SC" panose="02010600040101010101" pitchFamily="2" charset="-122"/>
                        </a:rPr>
                        <a:t>1011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B</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944064853"/>
                  </a:ext>
                </a:extLst>
              </a:tr>
              <a:tr h="351632">
                <a:tc>
                  <a:txBody>
                    <a:bodyPr/>
                    <a:lstStyle/>
                    <a:p>
                      <a:pPr algn="ctr"/>
                      <a:r>
                        <a:rPr lang="en-US" altLang="zh-CN" sz="1600" dirty="0">
                          <a:latin typeface="Myriad Pro" panose="020B0503030403020204" pitchFamily="34" charset="0"/>
                          <a:ea typeface="Songti SC" panose="02010600040101010101" pitchFamily="2" charset="-122"/>
                        </a:rPr>
                        <a:t>1100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C</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640520151"/>
                  </a:ext>
                </a:extLst>
              </a:tr>
              <a:tr h="351632">
                <a:tc>
                  <a:txBody>
                    <a:bodyPr/>
                    <a:lstStyle/>
                    <a:p>
                      <a:pPr algn="ctr"/>
                      <a:r>
                        <a:rPr lang="en-US" altLang="zh-CN" sz="1600" dirty="0">
                          <a:latin typeface="Myriad Pro" panose="020B0503030403020204" pitchFamily="34" charset="0"/>
                          <a:ea typeface="Songti SC" panose="02010600040101010101" pitchFamily="2" charset="-122"/>
                        </a:rPr>
                        <a:t>1101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D</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24311907"/>
                  </a:ext>
                </a:extLst>
              </a:tr>
              <a:tr h="351632">
                <a:tc>
                  <a:txBody>
                    <a:bodyPr/>
                    <a:lstStyle/>
                    <a:p>
                      <a:pPr algn="ctr"/>
                      <a:r>
                        <a:rPr lang="en-US" altLang="zh-CN" sz="1600" dirty="0">
                          <a:latin typeface="Myriad Pro" panose="020B0503030403020204" pitchFamily="34" charset="0"/>
                          <a:ea typeface="Songti SC" panose="02010600040101010101" pitchFamily="2" charset="-122"/>
                        </a:rPr>
                        <a:t>1110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E</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488470872"/>
                  </a:ext>
                </a:extLst>
              </a:tr>
              <a:tr h="351632">
                <a:tc>
                  <a:txBody>
                    <a:bodyPr/>
                    <a:lstStyle/>
                    <a:p>
                      <a:pPr algn="ctr"/>
                      <a:r>
                        <a:rPr lang="en-US" altLang="zh-CN" sz="1600" dirty="0">
                          <a:latin typeface="Myriad Pro" panose="020B0503030403020204" pitchFamily="34" charset="0"/>
                          <a:ea typeface="Songti SC" panose="02010600040101010101" pitchFamily="2" charset="-122"/>
                        </a:rPr>
                        <a:t>1111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F</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915922558"/>
                  </a:ext>
                </a:extLst>
              </a:tr>
            </a:tbl>
          </a:graphicData>
        </a:graphic>
      </p:graphicFrame>
      <p:sp>
        <p:nvSpPr>
          <p:cNvPr id="3" name="灯片编号占位符 2">
            <a:extLst>
              <a:ext uri="{FF2B5EF4-FFF2-40B4-BE49-F238E27FC236}">
                <a16:creationId xmlns:a16="http://schemas.microsoft.com/office/drawing/2014/main" id="{3830E284-A1B6-0C4C-22D1-E1771A24AF3E}"/>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/89</a:t>
            </a:r>
            <a:endParaRPr kumimoji="1" lang="zh-CN" altLang="en-US" dirty="0"/>
          </a:p>
        </p:txBody>
      </p:sp>
    </p:spTree>
    <p:extLst>
      <p:ext uri="{BB962C8B-B14F-4D97-AF65-F5344CB8AC3E}">
        <p14:creationId xmlns:p14="http://schemas.microsoft.com/office/powerpoint/2010/main" val="2174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十进制与二进制</a:t>
            </a:r>
          </a:p>
        </p:txBody>
      </p:sp>
      <p:sp>
        <p:nvSpPr>
          <p:cNvPr id="9" name="文本框 8">
            <a:extLst>
              <a:ext uri="{FF2B5EF4-FFF2-40B4-BE49-F238E27FC236}">
                <a16:creationId xmlns:a16="http://schemas.microsoft.com/office/drawing/2014/main" id="{758D372F-EFA5-5A41-B7AA-801EC73DED5A}"/>
              </a:ext>
            </a:extLst>
          </p:cNvPr>
          <p:cNvSpPr txBox="1"/>
          <p:nvPr/>
        </p:nvSpPr>
        <p:spPr>
          <a:xfrm>
            <a:off x="308810" y="768015"/>
            <a:ext cx="11696636" cy="5810245"/>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为什么人类普遍实行了十进制？</a:t>
            </a:r>
            <a:endParaRPr kumimoji="1" lang="en-US" altLang="zh-CN" sz="2800" dirty="0">
              <a:latin typeface="Myriad Pro" panose="020B0503030403020204" pitchFamily="34" charset="0"/>
              <a:ea typeface="Songti SC" panose="02010600040101010101" pitchFamily="2" charset="-122"/>
            </a:endParaRPr>
          </a:p>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为什么计算机系统采用二进制？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二进制只有两种基本状态</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使用有两个稳定状态的物理器件就可以表示二进制数的每一位</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制造有两个稳定状态的物理器件比制造有多个稳定状态的器件容易得多</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高、低两个电位，脉冲的有、无，脉冲的正、负极等，方便可靠地表示</a:t>
            </a:r>
            <a:r>
              <a:rPr kumimoji="1" lang="en-US" altLang="zh-CN" sz="2000" dirty="0">
                <a:latin typeface="KaiTi" panose="02010609060101010101" pitchFamily="49" charset="-122"/>
                <a:ea typeface="KaiTi" panose="02010609060101010101" pitchFamily="49" charset="-122"/>
              </a:rPr>
              <a:t>0</a:t>
            </a:r>
            <a:r>
              <a:rPr kumimoji="1" lang="zh-CN" altLang="en-US" sz="2000" dirty="0">
                <a:latin typeface="KaiTi" panose="02010609060101010101" pitchFamily="49" charset="-122"/>
                <a:ea typeface="KaiTi" panose="02010609060101010101" pitchFamily="49" charset="-122"/>
              </a:rPr>
              <a:t>和</a:t>
            </a:r>
            <a:r>
              <a:rPr kumimoji="1" lang="en-US" altLang="zh-CN" sz="2000" dirty="0">
                <a:latin typeface="KaiTi" panose="02010609060101010101" pitchFamily="49" charset="-122"/>
                <a:ea typeface="KaiTi" panose="02010609060101010101" pitchFamily="49" charset="-122"/>
              </a:rPr>
              <a:t>1</a:t>
            </a: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二进制的编码、计数和运算规则简单</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可以用开关电路实现，简便易行</a:t>
            </a:r>
            <a:endParaRPr kumimoji="1" lang="en-US" altLang="zh-CN" sz="2000" dirty="0">
              <a:latin typeface="KaiTi" panose="02010609060101010101" pitchFamily="49" charset="-122"/>
              <a:ea typeface="KaiTi" panose="02010609060101010101" pitchFamily="49" charset="-122"/>
            </a:endParaRPr>
          </a:p>
          <a:p>
            <a:pPr marL="800100" lvl="1" indent="-3429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Songti SC" panose="02010600040101010101" pitchFamily="2" charset="-122"/>
              </a:rPr>
              <a:t>1</a:t>
            </a:r>
            <a:r>
              <a:rPr kumimoji="1" lang="zh-CN" altLang="en-US" sz="2400" dirty="0">
                <a:latin typeface="Myriad Pro" panose="020B0503030403020204" pitchFamily="34" charset="0"/>
                <a:ea typeface="Songti SC" panose="02010600040101010101" pitchFamily="2" charset="-122"/>
              </a:rPr>
              <a:t>、</a:t>
            </a:r>
            <a:r>
              <a:rPr kumimoji="1" lang="en-US" altLang="zh-CN" sz="2400" dirty="0">
                <a:latin typeface="Myriad Pro" panose="020B0503030403020204" pitchFamily="34" charset="0"/>
                <a:ea typeface="Songti SC" panose="02010600040101010101" pitchFamily="2" charset="-122"/>
              </a:rPr>
              <a:t>0</a:t>
            </a:r>
            <a:r>
              <a:rPr kumimoji="1" lang="zh-CN" altLang="en-US" sz="2400" dirty="0">
                <a:latin typeface="Myriad Pro" panose="020B0503030403020204" pitchFamily="34" charset="0"/>
                <a:ea typeface="Songti SC" panose="02010600040101010101" pitchFamily="2" charset="-122"/>
              </a:rPr>
              <a:t>与逻辑命题中的真、假相对应</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为计算机中的逻辑运算实现和程序中的逻辑判断提供了便利的条件</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能通过逻辑门电路方便地实现算术运算</a:t>
            </a:r>
            <a:endParaRPr kumimoji="1" lang="en-US" altLang="zh-CN" sz="20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FC1A5D1E-9FB8-CFF4-EB6F-3613A7D208E9}"/>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/89</a:t>
            </a:r>
            <a:endParaRPr kumimoji="1" lang="zh-CN" altLang="en-US" dirty="0"/>
          </a:p>
        </p:txBody>
      </p:sp>
    </p:spTree>
    <p:extLst>
      <p:ext uri="{BB962C8B-B14F-4D97-AF65-F5344CB8AC3E}">
        <p14:creationId xmlns:p14="http://schemas.microsoft.com/office/powerpoint/2010/main" val="37652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二进制数与其他计数制数之间的转换</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3AFE3B7-B6E5-BEF0-B8B0-779603407CCD}"/>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/89</a:t>
            </a:r>
            <a:endParaRPr kumimoji="1" lang="zh-CN" altLang="en-US" dirty="0"/>
          </a:p>
        </p:txBody>
      </p:sp>
    </p:spTree>
    <p:extLst>
      <p:ext uri="{BB962C8B-B14F-4D97-AF65-F5344CB8AC3E}">
        <p14:creationId xmlns:p14="http://schemas.microsoft.com/office/powerpoint/2010/main" val="295282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二进制数与其他计数制数之间的转换</a:t>
            </a:r>
          </a:p>
        </p:txBody>
      </p:sp>
      <p:sp>
        <p:nvSpPr>
          <p:cNvPr id="7" name="文本框 6">
            <a:extLst>
              <a:ext uri="{FF2B5EF4-FFF2-40B4-BE49-F238E27FC236}">
                <a16:creationId xmlns:a16="http://schemas.microsoft.com/office/drawing/2014/main" id="{E98C7DBB-F4C6-8843-8BBD-32253FF8D005}"/>
              </a:ext>
            </a:extLst>
          </p:cNvPr>
          <p:cNvSpPr txBox="1"/>
          <p:nvPr/>
        </p:nvSpPr>
        <p:spPr>
          <a:xfrm>
            <a:off x="269934" y="1272516"/>
            <a:ext cx="11652132" cy="3955506"/>
          </a:xfrm>
          <a:prstGeom prst="rect">
            <a:avLst/>
          </a:prstGeom>
          <a:noFill/>
        </p:spPr>
        <p:txBody>
          <a:bodyPr wrap="square" rtlCol="0">
            <a:spAutoFit/>
          </a:bodyPr>
          <a:lstStyle/>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计算及内部所有信息采用二进制编码表示</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计算机外部，为了书写和阅读的方便，大多采用十进制或十六进制表示形式</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因此，计算机在数据输入后或输入前都必须实现这些进制数和二进制数之间的转换</a:t>
            </a:r>
            <a:endParaRPr kumimoji="1" lang="en-US" altLang="zh-CN" sz="30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C8754598-2EAE-9B52-FFCF-ACB8BC381D92}"/>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/89</a:t>
            </a:r>
            <a:endParaRPr kumimoji="1" lang="zh-CN" altLang="en-US" dirty="0"/>
          </a:p>
        </p:txBody>
      </p:sp>
    </p:spTree>
    <p:extLst>
      <p:ext uri="{BB962C8B-B14F-4D97-AF65-F5344CB8AC3E}">
        <p14:creationId xmlns:p14="http://schemas.microsoft.com/office/powerpoint/2010/main" val="28915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课程安排</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11242921" cy="5447645"/>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数字电路与微机系统</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共</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学分（教学</a:t>
            </a:r>
            <a:r>
              <a:rPr kumimoji="1" lang="en-US" altLang="zh-CN" sz="2800" dirty="0">
                <a:latin typeface="Myriad Pro" panose="020B0503030403020204" pitchFamily="34" charset="0"/>
                <a:ea typeface="Songti SC" panose="02010600040101010101" pitchFamily="2" charset="-122"/>
              </a:rPr>
              <a:t>4</a:t>
            </a:r>
            <a:r>
              <a:rPr kumimoji="1" lang="zh-CN" altLang="en-US" sz="2800" dirty="0">
                <a:latin typeface="Myriad Pro" panose="020B0503030403020204" pitchFamily="34" charset="0"/>
                <a:ea typeface="Songti SC" panose="02010600040101010101" pitchFamily="2" charset="-122"/>
              </a:rPr>
              <a:t>，实验</a:t>
            </a:r>
            <a:r>
              <a:rPr kumimoji="1" lang="en-US" altLang="zh-CN" sz="2800" dirty="0">
                <a:latin typeface="Myriad Pro" panose="020B0503030403020204" pitchFamily="34" charset="0"/>
                <a:ea typeface="Songti SC" panose="02010600040101010101" pitchFamily="2" charset="-122"/>
              </a:rPr>
              <a:t>2</a:t>
            </a:r>
            <a:r>
              <a:rPr kumimoji="1" lang="zh-CN" altLang="en-US" sz="2800" dirty="0">
                <a:latin typeface="Myriad Pro" panose="020B0503030403020204" pitchFamily="34" charset="0"/>
                <a:ea typeface="Songti SC" panose="02010600040101010101" pitchFamily="2" charset="-122"/>
              </a:rPr>
              <a:t>）</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教学时间：周二、周四下午</a:t>
            </a:r>
            <a:r>
              <a:rPr kumimoji="1" lang="en-US" altLang="zh-CN" sz="2400" dirty="0">
                <a:latin typeface="KaiTi" panose="02010609060101010101" pitchFamily="49" charset="-122"/>
                <a:ea typeface="KaiTi" panose="02010609060101010101" pitchFamily="49" charset="-122"/>
              </a:rPr>
              <a:t>5-6</a:t>
            </a:r>
            <a:r>
              <a:rPr kumimoji="1" lang="zh-CN" altLang="en-US" sz="2400" dirty="0">
                <a:latin typeface="KaiTi" panose="02010609060101010101" pitchFamily="49" charset="-122"/>
                <a:ea typeface="KaiTi" panose="02010609060101010101" pitchFamily="49" charset="-122"/>
              </a:rPr>
              <a:t>节</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教学地点：逸</a:t>
            </a:r>
            <a:r>
              <a:rPr kumimoji="1" lang="en-US" altLang="zh-CN" sz="2400" dirty="0">
                <a:latin typeface="KaiTi" panose="02010609060101010101" pitchFamily="49" charset="-122"/>
                <a:ea typeface="KaiTi" panose="02010609060101010101" pitchFamily="49" charset="-122"/>
              </a:rPr>
              <a:t>C-105</a:t>
            </a: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实验时间：周五上午</a:t>
            </a:r>
            <a:r>
              <a:rPr kumimoji="1" lang="en-US" altLang="zh-CN" sz="2400" dirty="0">
                <a:latin typeface="KaiTi" panose="02010609060101010101" pitchFamily="49" charset="-122"/>
                <a:ea typeface="KaiTi" panose="02010609060101010101" pitchFamily="49" charset="-122"/>
              </a:rPr>
              <a:t>1-4</a:t>
            </a:r>
            <a:r>
              <a:rPr kumimoji="1" lang="zh-CN" altLang="en-US" sz="2400" dirty="0">
                <a:latin typeface="KaiTi" panose="02010609060101010101" pitchFamily="49" charset="-122"/>
                <a:ea typeface="KaiTi" panose="02010609060101010101" pitchFamily="49" charset="-122"/>
              </a:rPr>
              <a:t>节（第三周开始）</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实验地点：基础实验楼乙区</a:t>
            </a:r>
            <a:r>
              <a:rPr kumimoji="1" lang="en-US" altLang="zh-CN" sz="2400" dirty="0">
                <a:latin typeface="KaiTi" panose="02010609060101010101" pitchFamily="49" charset="-122"/>
                <a:ea typeface="KaiTi" panose="02010609060101010101" pitchFamily="49" charset="-122"/>
              </a:rPr>
              <a:t>435</a:t>
            </a:r>
          </a:p>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成绩要求</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作业：每次布置作业后，下一次上课时交</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实验：必须按辛博老师规定时间提交实验报告</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考试：第</a:t>
            </a:r>
            <a:r>
              <a:rPr kumimoji="1" lang="en-US" altLang="zh-CN" sz="2400" dirty="0">
                <a:latin typeface="KaiTi" panose="02010609060101010101" pitchFamily="49" charset="-122"/>
                <a:ea typeface="KaiTi" panose="02010609060101010101" pitchFamily="49" charset="-122"/>
              </a:rPr>
              <a:t>18-19</a:t>
            </a:r>
            <a:r>
              <a:rPr kumimoji="1" lang="zh-CN" altLang="en-US" sz="2400" dirty="0">
                <a:latin typeface="KaiTi" panose="02010609060101010101" pitchFamily="49" charset="-122"/>
                <a:ea typeface="KaiTi" panose="02010609060101010101" pitchFamily="49" charset="-122"/>
              </a:rPr>
              <a:t>周（学校统一安排）</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成绩：平时作业</a:t>
            </a:r>
            <a:r>
              <a:rPr kumimoji="1" lang="en-US" altLang="zh-CN" sz="2400" dirty="0">
                <a:latin typeface="KaiTi" panose="02010609060101010101" pitchFamily="49" charset="-122"/>
                <a:ea typeface="KaiTi" panose="02010609060101010101" pitchFamily="49" charset="-122"/>
              </a:rPr>
              <a:t>15%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实验</a:t>
            </a:r>
            <a:r>
              <a:rPr kumimoji="1" lang="en-US" altLang="zh-CN" sz="2400" dirty="0">
                <a:latin typeface="KaiTi" panose="02010609060101010101" pitchFamily="49" charset="-122"/>
                <a:ea typeface="KaiTi" panose="02010609060101010101" pitchFamily="49" charset="-122"/>
              </a:rPr>
              <a:t>25%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考试</a:t>
            </a:r>
            <a:r>
              <a:rPr kumimoji="1" lang="en-US" altLang="zh-CN" sz="2400" dirty="0">
                <a:latin typeface="KaiTi" panose="02010609060101010101" pitchFamily="49" charset="-122"/>
                <a:ea typeface="KaiTi" panose="02010609060101010101" pitchFamily="49" charset="-122"/>
              </a:rPr>
              <a:t>60%</a:t>
            </a:r>
            <a:endParaRPr kumimoji="1" lang="zh-CN" altLang="en-US"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041E505-3EEB-EC96-8B50-4A8B7495193B}"/>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/89</a:t>
            </a:r>
            <a:endParaRPr kumimoji="1" lang="zh-CN" altLang="en-US" dirty="0"/>
          </a:p>
        </p:txBody>
      </p:sp>
    </p:spTree>
    <p:extLst>
      <p:ext uri="{BB962C8B-B14F-4D97-AF65-F5344CB8AC3E}">
        <p14:creationId xmlns:p14="http://schemas.microsoft.com/office/powerpoint/2010/main" val="2707132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14:m>
                  <m:oMath xmlns:m="http://schemas.openxmlformats.org/officeDocument/2006/math">
                    <m:r>
                      <a:rPr kumimoji="1" lang="en-US" altLang="zh-CN" i="1">
                        <a:latin typeface="Cambria Math" panose="02040503050406030204" pitchFamily="18" charset="0"/>
                      </a:rPr>
                      <m:t>𝑹</m:t>
                    </m:r>
                  </m:oMath>
                </a14:m>
                <a:r>
                  <a:rPr kumimoji="1" lang="zh-CN" altLang="en-US" dirty="0"/>
                  <a:t> 进制数转换为十进制数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3"/>
                <a:stretch>
                  <a:fillRect l="-313"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417418" y="1103190"/>
            <a:ext cx="11357164"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任何一个𝑹 进制数转换成十进制数时，只要“按权展开法”即可</a:t>
            </a:r>
            <a:endParaRPr kumimoji="1" lang="en-US" altLang="zh-CN" sz="2800" dirty="0">
              <a:latin typeface="Songti SC" panose="02010600040101010101" pitchFamily="2" charset="-122"/>
              <a:ea typeface="Songti SC" panose="02010600040101010101" pitchFamily="2" charset="-122"/>
            </a:endParaRPr>
          </a:p>
        </p:txBody>
      </p:sp>
      <p:sp>
        <p:nvSpPr>
          <p:cNvPr id="18" name="Text Box 19">
            <a:extLst>
              <a:ext uri="{FF2B5EF4-FFF2-40B4-BE49-F238E27FC236}">
                <a16:creationId xmlns:a16="http://schemas.microsoft.com/office/drawing/2014/main" id="{EA63BB3A-AA38-544C-BC73-E2F7F347C465}"/>
              </a:ext>
            </a:extLst>
          </p:cNvPr>
          <p:cNvSpPr txBox="1">
            <a:spLocks noChangeArrowheads="1"/>
          </p:cNvSpPr>
          <p:nvPr/>
        </p:nvSpPr>
        <p:spPr bwMode="auto">
          <a:xfrm>
            <a:off x="1342191" y="2397182"/>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p>
        </p:txBody>
      </p:sp>
      <p:graphicFrame>
        <p:nvGraphicFramePr>
          <p:cNvPr id="19" name="Object 21">
            <a:extLst>
              <a:ext uri="{FF2B5EF4-FFF2-40B4-BE49-F238E27FC236}">
                <a16:creationId xmlns:a16="http://schemas.microsoft.com/office/drawing/2014/main" id="{B7A22AC6-1EEF-AF41-AD88-8F0D3EC7FB6E}"/>
              </a:ext>
            </a:extLst>
          </p:cNvPr>
          <p:cNvGraphicFramePr>
            <a:graphicFrameLocks noChangeAspect="1"/>
          </p:cNvGraphicFramePr>
          <p:nvPr>
            <p:extLst>
              <p:ext uri="{D42A27DB-BD31-4B8C-83A1-F6EECF244321}">
                <p14:modId xmlns:p14="http://schemas.microsoft.com/office/powerpoint/2010/main" val="3028705986"/>
              </p:ext>
            </p:extLst>
          </p:nvPr>
        </p:nvGraphicFramePr>
        <p:xfrm>
          <a:off x="2751890" y="2428139"/>
          <a:ext cx="7759700" cy="457200"/>
        </p:xfrm>
        <a:graphic>
          <a:graphicData uri="http://schemas.openxmlformats.org/presentationml/2006/ole">
            <mc:AlternateContent xmlns:mc="http://schemas.openxmlformats.org/markup-compatibility/2006">
              <mc:Choice xmlns:v="urn:schemas-microsoft-com:vml" Requires="v">
                <p:oleObj name="公式" r:id="rId4" imgW="178765200" imgH="10528300" progId="Equation.3">
                  <p:embed/>
                </p:oleObj>
              </mc:Choice>
              <mc:Fallback>
                <p:oleObj name="公式" r:id="rId4" imgW="178765200" imgH="10528300" progId="Equation.3">
                  <p:embed/>
                  <p:pic>
                    <p:nvPicPr>
                      <p:cNvPr id="19" name="Object 21">
                        <a:extLst>
                          <a:ext uri="{FF2B5EF4-FFF2-40B4-BE49-F238E27FC236}">
                            <a16:creationId xmlns:a16="http://schemas.microsoft.com/office/drawing/2014/main" id="{B7A22AC6-1EEF-AF41-AD88-8F0D3EC7F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90" y="2428139"/>
                        <a:ext cx="775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47">
            <a:extLst>
              <a:ext uri="{FF2B5EF4-FFF2-40B4-BE49-F238E27FC236}">
                <a16:creationId xmlns:a16="http://schemas.microsoft.com/office/drawing/2014/main" id="{BEF74A7B-127C-EB47-B6A4-A316F6B55492}"/>
              </a:ext>
            </a:extLst>
          </p:cNvPr>
          <p:cNvGrpSpPr>
            <a:grpSpLocks/>
          </p:cNvGrpSpPr>
          <p:nvPr/>
        </p:nvGrpSpPr>
        <p:grpSpPr bwMode="auto">
          <a:xfrm>
            <a:off x="4210803" y="2859939"/>
            <a:ext cx="5716587" cy="304800"/>
            <a:chOff x="1588" y="3167"/>
            <a:chExt cx="3601" cy="192"/>
          </a:xfrm>
        </p:grpSpPr>
        <p:sp>
          <p:nvSpPr>
            <p:cNvPr id="21" name="Line 24">
              <a:extLst>
                <a:ext uri="{FF2B5EF4-FFF2-40B4-BE49-F238E27FC236}">
                  <a16:creationId xmlns:a16="http://schemas.microsoft.com/office/drawing/2014/main" id="{456DE969-11D9-E744-A495-24F28E39B0D0}"/>
                </a:ext>
              </a:extLst>
            </p:cNvPr>
            <p:cNvSpPr>
              <a:spLocks noChangeShapeType="1"/>
            </p:cNvSpPr>
            <p:nvPr/>
          </p:nvSpPr>
          <p:spPr bwMode="auto">
            <a:xfrm flipV="1">
              <a:off x="5189" y="3167"/>
              <a:ext cx="0" cy="192"/>
            </a:xfrm>
            <a:prstGeom prst="line">
              <a:avLst/>
            </a:prstGeom>
            <a:noFill/>
            <a:ln w="190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6">
              <a:extLst>
                <a:ext uri="{FF2B5EF4-FFF2-40B4-BE49-F238E27FC236}">
                  <a16:creationId xmlns:a16="http://schemas.microsoft.com/office/drawing/2014/main" id="{4ED0EEC1-7609-8C44-A4BF-60B8994AF6FE}"/>
                </a:ext>
              </a:extLst>
            </p:cNvPr>
            <p:cNvSpPr>
              <a:spLocks noChangeShapeType="1"/>
            </p:cNvSpPr>
            <p:nvPr/>
          </p:nvSpPr>
          <p:spPr bwMode="auto">
            <a:xfrm>
              <a:off x="1588" y="3167"/>
              <a:ext cx="0" cy="19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7">
              <a:extLst>
                <a:ext uri="{FF2B5EF4-FFF2-40B4-BE49-F238E27FC236}">
                  <a16:creationId xmlns:a16="http://schemas.microsoft.com/office/drawing/2014/main" id="{B3184222-7DE9-684A-9B73-9712AF711B88}"/>
                </a:ext>
              </a:extLst>
            </p:cNvPr>
            <p:cNvSpPr>
              <a:spLocks noChangeShapeType="1"/>
            </p:cNvSpPr>
            <p:nvPr/>
          </p:nvSpPr>
          <p:spPr bwMode="auto">
            <a:xfrm>
              <a:off x="1588" y="3359"/>
              <a:ext cx="3601" cy="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48">
            <a:extLst>
              <a:ext uri="{FF2B5EF4-FFF2-40B4-BE49-F238E27FC236}">
                <a16:creationId xmlns:a16="http://schemas.microsoft.com/office/drawing/2014/main" id="{AC96E001-A61F-5847-9AFD-FF2970554668}"/>
              </a:ext>
            </a:extLst>
          </p:cNvPr>
          <p:cNvGrpSpPr>
            <a:grpSpLocks/>
          </p:cNvGrpSpPr>
          <p:nvPr/>
        </p:nvGrpSpPr>
        <p:grpSpPr bwMode="auto">
          <a:xfrm>
            <a:off x="3852028" y="2859939"/>
            <a:ext cx="4878387" cy="457200"/>
            <a:chOff x="1348" y="3167"/>
            <a:chExt cx="3073" cy="288"/>
          </a:xfrm>
        </p:grpSpPr>
        <p:sp>
          <p:nvSpPr>
            <p:cNvPr id="25" name="Line 28">
              <a:extLst>
                <a:ext uri="{FF2B5EF4-FFF2-40B4-BE49-F238E27FC236}">
                  <a16:creationId xmlns:a16="http://schemas.microsoft.com/office/drawing/2014/main" id="{8DE0E75C-743D-8047-9ACA-D066CB157A8F}"/>
                </a:ext>
              </a:extLst>
            </p:cNvPr>
            <p:cNvSpPr>
              <a:spLocks noChangeShapeType="1"/>
            </p:cNvSpPr>
            <p:nvPr/>
          </p:nvSpPr>
          <p:spPr bwMode="auto">
            <a:xfrm>
              <a:off x="1348" y="3167"/>
              <a:ext cx="0" cy="28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9">
              <a:extLst>
                <a:ext uri="{FF2B5EF4-FFF2-40B4-BE49-F238E27FC236}">
                  <a16:creationId xmlns:a16="http://schemas.microsoft.com/office/drawing/2014/main" id="{15DA3B58-9BF3-B240-85FF-718F6FCC2898}"/>
                </a:ext>
              </a:extLst>
            </p:cNvPr>
            <p:cNvSpPr>
              <a:spLocks noChangeShapeType="1"/>
            </p:cNvSpPr>
            <p:nvPr/>
          </p:nvSpPr>
          <p:spPr bwMode="auto">
            <a:xfrm>
              <a:off x="1348" y="3455"/>
              <a:ext cx="3073" cy="0"/>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0">
              <a:extLst>
                <a:ext uri="{FF2B5EF4-FFF2-40B4-BE49-F238E27FC236}">
                  <a16:creationId xmlns:a16="http://schemas.microsoft.com/office/drawing/2014/main" id="{A75FD7A1-4CC6-1444-9226-C3080BEFFB97}"/>
                </a:ext>
              </a:extLst>
            </p:cNvPr>
            <p:cNvSpPr>
              <a:spLocks noChangeShapeType="1"/>
            </p:cNvSpPr>
            <p:nvPr/>
          </p:nvSpPr>
          <p:spPr bwMode="auto">
            <a:xfrm flipV="1">
              <a:off x="4421" y="3215"/>
              <a:ext cx="0" cy="240"/>
            </a:xfrm>
            <a:prstGeom prst="line">
              <a:avLst/>
            </a:prstGeom>
            <a:noFill/>
            <a:ln w="1905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8" name="Group 49">
            <a:extLst>
              <a:ext uri="{FF2B5EF4-FFF2-40B4-BE49-F238E27FC236}">
                <a16:creationId xmlns:a16="http://schemas.microsoft.com/office/drawing/2014/main" id="{E56A4498-5477-7849-BB84-ACB4F78CF175}"/>
              </a:ext>
            </a:extLst>
          </p:cNvPr>
          <p:cNvGrpSpPr>
            <a:grpSpLocks/>
          </p:cNvGrpSpPr>
          <p:nvPr/>
        </p:nvGrpSpPr>
        <p:grpSpPr bwMode="auto">
          <a:xfrm>
            <a:off x="3563103" y="2859939"/>
            <a:ext cx="4040187" cy="609600"/>
            <a:chOff x="1156" y="3167"/>
            <a:chExt cx="2545" cy="384"/>
          </a:xfrm>
        </p:grpSpPr>
        <p:sp>
          <p:nvSpPr>
            <p:cNvPr id="29" name="Line 32">
              <a:extLst>
                <a:ext uri="{FF2B5EF4-FFF2-40B4-BE49-F238E27FC236}">
                  <a16:creationId xmlns:a16="http://schemas.microsoft.com/office/drawing/2014/main" id="{7CB40328-A53D-8F48-ACD1-F2376661A10D}"/>
                </a:ext>
              </a:extLst>
            </p:cNvPr>
            <p:cNvSpPr>
              <a:spLocks noChangeShapeType="1"/>
            </p:cNvSpPr>
            <p:nvPr/>
          </p:nvSpPr>
          <p:spPr bwMode="auto">
            <a:xfrm>
              <a:off x="1156" y="3167"/>
              <a:ext cx="0" cy="384"/>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3">
              <a:extLst>
                <a:ext uri="{FF2B5EF4-FFF2-40B4-BE49-F238E27FC236}">
                  <a16:creationId xmlns:a16="http://schemas.microsoft.com/office/drawing/2014/main" id="{1C0A5316-F802-904B-8C00-9EF1CC5DB130}"/>
                </a:ext>
              </a:extLst>
            </p:cNvPr>
            <p:cNvSpPr>
              <a:spLocks noChangeShapeType="1"/>
            </p:cNvSpPr>
            <p:nvPr/>
          </p:nvSpPr>
          <p:spPr bwMode="auto">
            <a:xfrm>
              <a:off x="1156" y="3551"/>
              <a:ext cx="2545"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4">
              <a:extLst>
                <a:ext uri="{FF2B5EF4-FFF2-40B4-BE49-F238E27FC236}">
                  <a16:creationId xmlns:a16="http://schemas.microsoft.com/office/drawing/2014/main" id="{E2B5F8B4-F4E1-0241-8B6F-CB9953F5B395}"/>
                </a:ext>
              </a:extLst>
            </p:cNvPr>
            <p:cNvSpPr>
              <a:spLocks noChangeShapeType="1"/>
            </p:cNvSpPr>
            <p:nvPr/>
          </p:nvSpPr>
          <p:spPr bwMode="auto">
            <a:xfrm flipV="1">
              <a:off x="3701" y="3215"/>
              <a:ext cx="0" cy="336"/>
            </a:xfrm>
            <a:prstGeom prst="line">
              <a:avLst/>
            </a:prstGeom>
            <a:noFill/>
            <a:ln w="1905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50">
            <a:extLst>
              <a:ext uri="{FF2B5EF4-FFF2-40B4-BE49-F238E27FC236}">
                <a16:creationId xmlns:a16="http://schemas.microsoft.com/office/drawing/2014/main" id="{B769B1F2-AB04-6047-8176-F90D6F069383}"/>
              </a:ext>
            </a:extLst>
          </p:cNvPr>
          <p:cNvGrpSpPr>
            <a:grpSpLocks/>
          </p:cNvGrpSpPr>
          <p:nvPr/>
        </p:nvGrpSpPr>
        <p:grpSpPr bwMode="auto">
          <a:xfrm>
            <a:off x="3347203" y="2859939"/>
            <a:ext cx="2971800" cy="762000"/>
            <a:chOff x="1060" y="3167"/>
            <a:chExt cx="1872" cy="480"/>
          </a:xfrm>
        </p:grpSpPr>
        <p:sp>
          <p:nvSpPr>
            <p:cNvPr id="33" name="Line 35">
              <a:extLst>
                <a:ext uri="{FF2B5EF4-FFF2-40B4-BE49-F238E27FC236}">
                  <a16:creationId xmlns:a16="http://schemas.microsoft.com/office/drawing/2014/main" id="{860FD25B-AFA3-3547-B731-D9BFF245AF44}"/>
                </a:ext>
              </a:extLst>
            </p:cNvPr>
            <p:cNvSpPr>
              <a:spLocks noChangeShapeType="1"/>
            </p:cNvSpPr>
            <p:nvPr/>
          </p:nvSpPr>
          <p:spPr bwMode="auto">
            <a:xfrm>
              <a:off x="1060" y="3167"/>
              <a:ext cx="0" cy="48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6">
              <a:extLst>
                <a:ext uri="{FF2B5EF4-FFF2-40B4-BE49-F238E27FC236}">
                  <a16:creationId xmlns:a16="http://schemas.microsoft.com/office/drawing/2014/main" id="{C3AB7D76-1719-3C4C-952F-834B30C4FCD8}"/>
                </a:ext>
              </a:extLst>
            </p:cNvPr>
            <p:cNvSpPr>
              <a:spLocks noChangeShapeType="1"/>
            </p:cNvSpPr>
            <p:nvPr/>
          </p:nvSpPr>
          <p:spPr bwMode="auto">
            <a:xfrm>
              <a:off x="1060" y="3647"/>
              <a:ext cx="1872"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7">
              <a:extLst>
                <a:ext uri="{FF2B5EF4-FFF2-40B4-BE49-F238E27FC236}">
                  <a16:creationId xmlns:a16="http://schemas.microsoft.com/office/drawing/2014/main" id="{1AAA9A92-A8EF-2248-BEAD-52F8ABE35AA7}"/>
                </a:ext>
              </a:extLst>
            </p:cNvPr>
            <p:cNvSpPr>
              <a:spLocks noChangeShapeType="1"/>
            </p:cNvSpPr>
            <p:nvPr/>
          </p:nvSpPr>
          <p:spPr bwMode="auto">
            <a:xfrm flipV="1">
              <a:off x="2932" y="3215"/>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6" name="Group 51">
            <a:extLst>
              <a:ext uri="{FF2B5EF4-FFF2-40B4-BE49-F238E27FC236}">
                <a16:creationId xmlns:a16="http://schemas.microsoft.com/office/drawing/2014/main" id="{A039A17E-10D1-0B42-9E50-BCB05F2FAA88}"/>
              </a:ext>
            </a:extLst>
          </p:cNvPr>
          <p:cNvGrpSpPr>
            <a:grpSpLocks/>
          </p:cNvGrpSpPr>
          <p:nvPr/>
        </p:nvGrpSpPr>
        <p:grpSpPr bwMode="auto">
          <a:xfrm>
            <a:off x="2986840" y="2859939"/>
            <a:ext cx="2286000" cy="914400"/>
            <a:chOff x="820" y="3167"/>
            <a:chExt cx="1440" cy="576"/>
          </a:xfrm>
        </p:grpSpPr>
        <p:sp>
          <p:nvSpPr>
            <p:cNvPr id="37" name="Line 38">
              <a:extLst>
                <a:ext uri="{FF2B5EF4-FFF2-40B4-BE49-F238E27FC236}">
                  <a16:creationId xmlns:a16="http://schemas.microsoft.com/office/drawing/2014/main" id="{EB5DA321-8401-9F4F-A346-333F8590073F}"/>
                </a:ext>
              </a:extLst>
            </p:cNvPr>
            <p:cNvSpPr>
              <a:spLocks noChangeShapeType="1"/>
            </p:cNvSpPr>
            <p:nvPr/>
          </p:nvSpPr>
          <p:spPr bwMode="auto">
            <a:xfrm>
              <a:off x="820" y="3167"/>
              <a:ext cx="0" cy="576"/>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6A7B8895-D0B8-354F-8FBE-09DDD94CE25E}"/>
                </a:ext>
              </a:extLst>
            </p:cNvPr>
            <p:cNvSpPr>
              <a:spLocks noChangeShapeType="1"/>
            </p:cNvSpPr>
            <p:nvPr/>
          </p:nvSpPr>
          <p:spPr bwMode="auto">
            <a:xfrm>
              <a:off x="820" y="3743"/>
              <a:ext cx="1344"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0">
              <a:extLst>
                <a:ext uri="{FF2B5EF4-FFF2-40B4-BE49-F238E27FC236}">
                  <a16:creationId xmlns:a16="http://schemas.microsoft.com/office/drawing/2014/main" id="{7C7F12FC-26FA-8443-81B5-83723AE586F4}"/>
                </a:ext>
              </a:extLst>
            </p:cNvPr>
            <p:cNvSpPr>
              <a:spLocks noChangeShapeType="1"/>
            </p:cNvSpPr>
            <p:nvPr/>
          </p:nvSpPr>
          <p:spPr bwMode="auto">
            <a:xfrm>
              <a:off x="2164" y="3743"/>
              <a:ext cx="96"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1">
              <a:extLst>
                <a:ext uri="{FF2B5EF4-FFF2-40B4-BE49-F238E27FC236}">
                  <a16:creationId xmlns:a16="http://schemas.microsoft.com/office/drawing/2014/main" id="{48A87E6A-BEC0-E645-BB4B-845B6C3E9835}"/>
                </a:ext>
              </a:extLst>
            </p:cNvPr>
            <p:cNvSpPr>
              <a:spLocks noChangeShapeType="1"/>
            </p:cNvSpPr>
            <p:nvPr/>
          </p:nvSpPr>
          <p:spPr bwMode="auto">
            <a:xfrm flipV="1">
              <a:off x="2260" y="3215"/>
              <a:ext cx="0" cy="528"/>
            </a:xfrm>
            <a:prstGeom prst="line">
              <a:avLst/>
            </a:prstGeom>
            <a:noFill/>
            <a:ln w="19050">
              <a:solidFill>
                <a:srgbClr val="C2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1" name="Object 46">
            <a:extLst>
              <a:ext uri="{FF2B5EF4-FFF2-40B4-BE49-F238E27FC236}">
                <a16:creationId xmlns:a16="http://schemas.microsoft.com/office/drawing/2014/main" id="{BA644542-3471-DF4C-AE4E-C8968DF0F6CB}"/>
              </a:ext>
            </a:extLst>
          </p:cNvPr>
          <p:cNvGraphicFramePr>
            <a:graphicFrameLocks noChangeAspect="1"/>
          </p:cNvGraphicFramePr>
          <p:nvPr>
            <p:extLst>
              <p:ext uri="{D42A27DB-BD31-4B8C-83A1-F6EECF244321}">
                <p14:modId xmlns:p14="http://schemas.microsoft.com/office/powerpoint/2010/main" val="4253063858"/>
              </p:ext>
            </p:extLst>
          </p:nvPr>
        </p:nvGraphicFramePr>
        <p:xfrm>
          <a:off x="4715628" y="3868002"/>
          <a:ext cx="3619500" cy="330200"/>
        </p:xfrm>
        <a:graphic>
          <a:graphicData uri="http://schemas.openxmlformats.org/presentationml/2006/ole">
            <mc:AlternateContent xmlns:mc="http://schemas.openxmlformats.org/markup-compatibility/2006">
              <mc:Choice xmlns:v="urn:schemas-microsoft-com:vml" Requires="v">
                <p:oleObj name="Equation" r:id="rId6" imgW="83388200" imgH="7607300" progId="Equation.3">
                  <p:embed/>
                </p:oleObj>
              </mc:Choice>
              <mc:Fallback>
                <p:oleObj name="Equation" r:id="rId6" imgW="83388200" imgH="7607300" progId="Equation.3">
                  <p:embed/>
                  <p:pic>
                    <p:nvPicPr>
                      <p:cNvPr id="41" name="Object 46">
                        <a:extLst>
                          <a:ext uri="{FF2B5EF4-FFF2-40B4-BE49-F238E27FC236}">
                            <a16:creationId xmlns:a16="http://schemas.microsoft.com/office/drawing/2014/main" id="{BA644542-3471-DF4C-AE4E-C8968DF0F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5628" y="3868002"/>
                        <a:ext cx="3619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2" name="Text Box 19">
                <a:extLst>
                  <a:ext uri="{FF2B5EF4-FFF2-40B4-BE49-F238E27FC236}">
                    <a16:creationId xmlns:a16="http://schemas.microsoft.com/office/drawing/2014/main" id="{C12955F7-4492-824C-BB2B-B1F157312805}"/>
                  </a:ext>
                </a:extLst>
              </p:cNvPr>
              <p:cNvSpPr txBox="1">
                <a:spLocks noChangeArrowheads="1"/>
              </p:cNvSpPr>
              <p:nvPr/>
            </p:nvSpPr>
            <p:spPr bwMode="auto">
              <a:xfrm>
                <a:off x="2012518" y="5131772"/>
                <a:ext cx="8612970" cy="519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14:m>
                  <m:oMath xmlns:m="http://schemas.openxmlformats.org/officeDocument/2006/math">
                    <m:sSub>
                      <m:sSubPr>
                        <m:ctrlPr>
                          <a:rPr kumimoji="1" lang="en-US" altLang="zh-CN" sz="2800" b="0" i="1" smtClean="0">
                            <a:solidFill>
                              <a:schemeClr val="tx1"/>
                            </a:solidFill>
                            <a:latin typeface="Cambria Math" panose="02040503050406030204" pitchFamily="18" charset="0"/>
                            <a:ea typeface="宋体" panose="02010600030101010101" pitchFamily="2" charset="-122"/>
                          </a:rPr>
                        </m:ctrlPr>
                      </m:sSubPr>
                      <m:e>
                        <m:d>
                          <m:dPr>
                            <m:ctrlPr>
                              <a:rPr kumimoji="1" lang="en-US" altLang="zh-CN" sz="2800" b="0" i="1" smtClean="0">
                                <a:solidFill>
                                  <a:schemeClr val="tx1"/>
                                </a:solidFill>
                                <a:latin typeface="Cambria Math" panose="02040503050406030204" pitchFamily="18" charset="0"/>
                                <a:ea typeface="宋体" panose="02010600030101010101" pitchFamily="2" charset="-122"/>
                              </a:rPr>
                            </m:ctrlPr>
                          </m:dPr>
                          <m:e>
                            <m:r>
                              <a:rPr kumimoji="1" lang="en-US" altLang="zh-CN" sz="2800" b="0" i="0" smtClean="0">
                                <a:solidFill>
                                  <a:schemeClr val="tx1"/>
                                </a:solidFill>
                                <a:latin typeface="Cambria Math" panose="02040503050406030204" pitchFamily="18" charset="0"/>
                                <a:ea typeface="宋体" panose="02010600030101010101" pitchFamily="2" charset="-122"/>
                              </a:rPr>
                              <m:t>3</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A</m:t>
                            </m:r>
                            <m:r>
                              <a:rPr kumimoji="1" lang="en-US" altLang="zh-CN" sz="2800" b="0" i="0" smtClean="0">
                                <a:solidFill>
                                  <a:schemeClr val="tx1"/>
                                </a:solidFill>
                                <a:latin typeface="Cambria Math" panose="02040503050406030204" pitchFamily="18" charset="0"/>
                                <a:ea typeface="宋体" panose="02010600030101010101" pitchFamily="2" charset="-122"/>
                              </a:rPr>
                              <m:t>.</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C</m:t>
                            </m:r>
                          </m:e>
                        </m:d>
                      </m:e>
                      <m:sub>
                        <m:r>
                          <a:rPr kumimoji="1" lang="en-US" altLang="zh-CN" sz="2800" b="0" i="0" smtClean="0">
                            <a:solidFill>
                              <a:schemeClr val="tx1"/>
                            </a:solidFill>
                            <a:latin typeface="Cambria Math" panose="02040503050406030204" pitchFamily="18" charset="0"/>
                            <a:ea typeface="宋体" panose="02010600030101010101" pitchFamily="2" charset="-122"/>
                          </a:rPr>
                          <m:t>16</m:t>
                        </m:r>
                      </m:sub>
                    </m:sSub>
                    <m:r>
                      <a:rPr kumimoji="1" lang="en-US" altLang="zh-CN" sz="2800" b="0" i="0" smtClean="0">
                        <a:solidFill>
                          <a:schemeClr val="tx1"/>
                        </a:solidFill>
                        <a:latin typeface="Cambria Math" panose="02040503050406030204" pitchFamily="18" charset="0"/>
                        <a:ea typeface="宋体" panose="02010600030101010101" pitchFamily="2" charset="-122"/>
                      </a:rPr>
                      <m:t>=3</m:t>
                    </m:r>
                    <m:r>
                      <a:rPr kumimoji="1" lang="en-US" altLang="zh-CN" sz="2800" b="0" i="1" smtClean="0">
                        <a:solidFill>
                          <a:schemeClr val="tx1"/>
                        </a:solidFill>
                        <a:latin typeface="Cambria Math" panose="02040503050406030204" pitchFamily="18" charset="0"/>
                        <a:ea typeface="宋体" panose="02010600030101010101" pitchFamily="2" charset="-122"/>
                      </a:rPr>
                      <m:t>×</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+10×</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0</m:t>
                        </m:r>
                      </m:sup>
                    </m:sSup>
                    <m:r>
                      <a:rPr kumimoji="1" lang="en-US" altLang="zh-CN" sz="2800" b="0" i="1" smtClean="0">
                        <a:solidFill>
                          <a:schemeClr val="tx1"/>
                        </a:solidFill>
                        <a:latin typeface="Cambria Math" panose="02040503050406030204" pitchFamily="18" charset="0"/>
                        <a:ea typeface="宋体" panose="02010600030101010101" pitchFamily="2" charset="-122"/>
                      </a:rPr>
                      <m:t>+12×</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=58.75</m:t>
                    </m:r>
                  </m:oMath>
                </a14:m>
                <a:endParaRPr kumimoji="1" lang="zh-CN" altLang="en-US" sz="2800" dirty="0">
                  <a:solidFill>
                    <a:schemeClr val="tx1"/>
                  </a:solidFill>
                  <a:latin typeface="Times New Roman" panose="02020603050405020304" pitchFamily="18" charset="0"/>
                  <a:ea typeface="宋体" panose="02010600030101010101" pitchFamily="2" charset="-122"/>
                </a:endParaRPr>
              </a:p>
            </p:txBody>
          </p:sp>
        </mc:Choice>
        <mc:Fallback xmlns="">
          <p:sp>
            <p:nvSpPr>
              <p:cNvPr id="42" name="Text Box 19">
                <a:extLst>
                  <a:ext uri="{FF2B5EF4-FFF2-40B4-BE49-F238E27FC236}">
                    <a16:creationId xmlns:a16="http://schemas.microsoft.com/office/drawing/2014/main" id="{C12955F7-4492-824C-BB2B-B1F157312805}"/>
                  </a:ext>
                </a:extLst>
              </p:cNvPr>
              <p:cNvSpPr txBox="1">
                <a:spLocks noRot="1" noChangeAspect="1" noMove="1" noResize="1" noEditPoints="1" noAdjustHandles="1" noChangeArrowheads="1" noChangeShapeType="1" noTextEdit="1"/>
              </p:cNvSpPr>
              <p:nvPr/>
            </p:nvSpPr>
            <p:spPr bwMode="auto">
              <a:xfrm>
                <a:off x="2012518" y="5131772"/>
                <a:ext cx="8612970" cy="519113"/>
              </a:xfrm>
              <a:prstGeom prst="rect">
                <a:avLst/>
              </a:prstGeom>
              <a:blipFill>
                <a:blip r:embed="rId8"/>
                <a:stretch>
                  <a:fillRect l="-1324" t="-16667"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EF065B-7A3F-F917-6EFD-CD4F87AA8363}"/>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/89</a:t>
            </a:r>
            <a:endParaRPr kumimoji="1" lang="zh-CN" altLang="en-US" dirty="0"/>
          </a:p>
        </p:txBody>
      </p:sp>
    </p:spTree>
    <p:extLst>
      <p:ext uri="{BB962C8B-B14F-4D97-AF65-F5344CB8AC3E}">
        <p14:creationId xmlns:p14="http://schemas.microsoft.com/office/powerpoint/2010/main" val="40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ou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ou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ox(ou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ou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ox(ou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ox(ou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0-#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4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8147A41F-4E84-6990-CD11-14B18701F50E}"/>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/89</a:t>
            </a:r>
            <a:endParaRPr kumimoji="1" lang="zh-CN" altLang="en-US" dirty="0"/>
          </a:p>
        </p:txBody>
      </p:sp>
    </p:spTree>
    <p:extLst>
      <p:ext uri="{BB962C8B-B14F-4D97-AF65-F5344CB8AC3E}">
        <p14:creationId xmlns:p14="http://schemas.microsoft.com/office/powerpoint/2010/main" val="16754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EA7B05B3-48A8-5049-8AA6-FF6AFF9E1E3F}"/>
              </a:ext>
            </a:extLst>
          </p:cNvPr>
          <p:cNvPicPr>
            <a:picLocks noChangeAspect="1"/>
          </p:cNvPicPr>
          <p:nvPr/>
        </p:nvPicPr>
        <p:blipFill>
          <a:blip r:embed="rId3"/>
          <a:stretch>
            <a:fillRect/>
          </a:stretch>
        </p:blipFill>
        <p:spPr>
          <a:xfrm>
            <a:off x="3052011" y="3241800"/>
            <a:ext cx="6273889" cy="3616200"/>
          </a:xfrm>
          <a:prstGeom prst="rect">
            <a:avLst/>
          </a:prstGeom>
        </p:spPr>
      </p:pic>
      <p:sp>
        <p:nvSpPr>
          <p:cNvPr id="2" name="灯片编号占位符 1">
            <a:extLst>
              <a:ext uri="{FF2B5EF4-FFF2-40B4-BE49-F238E27FC236}">
                <a16:creationId xmlns:a16="http://schemas.microsoft.com/office/drawing/2014/main" id="{5FE3E603-BA95-086C-E59A-E445FA0FDD17}"/>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/89</a:t>
            </a:r>
            <a:endParaRPr kumimoji="1" lang="zh-CN" altLang="en-US" dirty="0"/>
          </a:p>
        </p:txBody>
      </p:sp>
    </p:spTree>
    <p:extLst>
      <p:ext uri="{BB962C8B-B14F-4D97-AF65-F5344CB8AC3E}">
        <p14:creationId xmlns:p14="http://schemas.microsoft.com/office/powerpoint/2010/main" val="29577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E0327F2-E00F-1A4C-B210-ADA222921932}"/>
              </a:ext>
            </a:extLst>
          </p:cNvPr>
          <p:cNvSpPr txBox="1"/>
          <p:nvPr/>
        </p:nvSpPr>
        <p:spPr>
          <a:xfrm>
            <a:off x="1145458" y="4490974"/>
            <a:ext cx="9901084"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课堂练习：将十进制整数</a:t>
            </a:r>
            <a:r>
              <a:rPr kumimoji="1" lang="en-US" altLang="zh-CN" sz="2800" dirty="0">
                <a:latin typeface="Songti SC" panose="02010600040101010101" pitchFamily="2" charset="-122"/>
                <a:ea typeface="Songti SC" panose="02010600040101010101" pitchFamily="2" charset="-122"/>
              </a:rPr>
              <a:t>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42102ED1-50D1-AF5F-87B0-8C23D0F61D06}"/>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/89</a:t>
            </a:r>
            <a:endParaRPr kumimoji="1" lang="zh-CN" altLang="en-US" dirty="0"/>
          </a:p>
        </p:txBody>
      </p:sp>
    </p:spTree>
    <p:extLst>
      <p:ext uri="{BB962C8B-B14F-4D97-AF65-F5344CB8AC3E}">
        <p14:creationId xmlns:p14="http://schemas.microsoft.com/office/powerpoint/2010/main" val="409186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684702-B1CE-934E-AD2F-71E481ADB7F9}"/>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/89</a:t>
            </a:r>
            <a:endParaRPr kumimoji="1" lang="zh-CN" altLang="en-US" dirty="0"/>
          </a:p>
        </p:txBody>
      </p:sp>
    </p:spTree>
    <p:extLst>
      <p:ext uri="{BB962C8B-B14F-4D97-AF65-F5344CB8AC3E}">
        <p14:creationId xmlns:p14="http://schemas.microsoft.com/office/powerpoint/2010/main" val="5492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15327DF0-441C-5544-8AD3-C75B274A5FF2}"/>
              </a:ext>
            </a:extLst>
          </p:cNvPr>
          <p:cNvPicPr>
            <a:picLocks noChangeAspect="1"/>
          </p:cNvPicPr>
          <p:nvPr/>
        </p:nvPicPr>
        <p:blipFill>
          <a:blip r:embed="rId3"/>
          <a:stretch>
            <a:fillRect/>
          </a:stretch>
        </p:blipFill>
        <p:spPr>
          <a:xfrm>
            <a:off x="2752996" y="3654629"/>
            <a:ext cx="6686008" cy="3203370"/>
          </a:xfrm>
          <a:prstGeom prst="rect">
            <a:avLst/>
          </a:prstGeom>
        </p:spPr>
      </p:pic>
      <p:sp>
        <p:nvSpPr>
          <p:cNvPr id="2" name="灯片编号占位符 1">
            <a:extLst>
              <a:ext uri="{FF2B5EF4-FFF2-40B4-BE49-F238E27FC236}">
                <a16:creationId xmlns:a16="http://schemas.microsoft.com/office/drawing/2014/main" id="{45ABBE50-005B-B64F-E647-9547E2F6C02D}"/>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/89</a:t>
            </a:r>
            <a:endParaRPr kumimoji="1" lang="zh-CN" altLang="en-US" dirty="0"/>
          </a:p>
        </p:txBody>
      </p:sp>
    </p:spTree>
    <p:extLst>
      <p:ext uri="{BB962C8B-B14F-4D97-AF65-F5344CB8AC3E}">
        <p14:creationId xmlns:p14="http://schemas.microsoft.com/office/powerpoint/2010/main" val="27932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D6A780B-A6FD-5C44-8899-35DC9632872F}"/>
              </a:ext>
            </a:extLst>
          </p:cNvPr>
          <p:cNvSpPr txBox="1"/>
          <p:nvPr/>
        </p:nvSpPr>
        <p:spPr>
          <a:xfrm>
            <a:off x="1145458" y="4490974"/>
            <a:ext cx="10737732"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课堂练习：将十进制小数</a:t>
            </a:r>
            <a:r>
              <a:rPr kumimoji="1" lang="en-US" altLang="zh-CN" sz="2800" dirty="0">
                <a:latin typeface="Songti SC" panose="02010600040101010101" pitchFamily="2" charset="-122"/>
                <a:ea typeface="Songti SC" panose="02010600040101010101" pitchFamily="2" charset="-122"/>
              </a:rPr>
              <a:t>0.1024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68873E1A-08A4-8A29-B3F5-05D3C4EE11B9}"/>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/89</a:t>
            </a:r>
            <a:endParaRPr kumimoji="1" lang="zh-CN" altLang="en-US" dirty="0"/>
          </a:p>
        </p:txBody>
      </p:sp>
    </p:spTree>
    <p:extLst>
      <p:ext uri="{BB962C8B-B14F-4D97-AF65-F5344CB8AC3E}">
        <p14:creationId xmlns:p14="http://schemas.microsoft.com/office/powerpoint/2010/main" val="219182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1046440"/>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十六进制数转二进制数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把每一个十六进制数改写成等值的</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位二进制数，且保持高低位的次序不变</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0</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1</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=0001</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2</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3</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=0011</m:t>
                                </m:r>
                              </m:oMath>
                            </m:oMathPara>
                          </a14:m>
                          <a:endParaRPr lang="zh-CN" altLang="en-US" sz="2400" b="0" i="0" dirty="0">
                            <a:solidFill>
                              <a:schemeClr val="tx1"/>
                            </a:solidFill>
                          </a:endParaRPr>
                        </a:p>
                      </a:txBody>
                      <a:tcPr>
                        <a:noFill/>
                      </a:tcPr>
                    </a:tc>
                    <a:extLst>
                      <a:ext uri="{0D108BD9-81ED-4DB2-BD59-A6C34878D82A}">
                        <a16:rowId xmlns:a16="http://schemas.microsoft.com/office/drawing/2014/main" val="11837723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5</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6</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7</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=0111</m:t>
                                </m:r>
                              </m:oMath>
                            </m:oMathPara>
                          </a14:m>
                          <a:endParaRPr lang="zh-CN" altLang="en-US" sz="2400" b="0" i="0" dirty="0"/>
                        </a:p>
                      </a:txBody>
                      <a:tcPr>
                        <a:noFill/>
                      </a:tcPr>
                    </a:tc>
                    <a:extLst>
                      <a:ext uri="{0D108BD9-81ED-4DB2-BD59-A6C34878D82A}">
                        <a16:rowId xmlns:a16="http://schemas.microsoft.com/office/drawing/2014/main" val="220034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8</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9</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A</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B</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=1011</m:t>
                                </m:r>
                              </m:oMath>
                            </m:oMathPara>
                          </a14:m>
                          <a:endParaRPr lang="zh-CN" altLang="en-US" sz="2400" b="0" i="0" dirty="0"/>
                        </a:p>
                      </a:txBody>
                      <a:tcPr>
                        <a:noFill/>
                      </a:tcPr>
                    </a:tc>
                    <a:extLst>
                      <a:ext uri="{0D108BD9-81ED-4DB2-BD59-A6C34878D82A}">
                        <a16:rowId xmlns:a16="http://schemas.microsoft.com/office/drawing/2014/main" val="39745036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C</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D</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E</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F</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=1111</m:t>
                                </m:r>
                              </m:oMath>
                            </m:oMathPara>
                          </a14:m>
                          <a:endParaRPr lang="zh-CN" altLang="en-US" sz="2400" b="0" i="0" dirty="0"/>
                        </a:p>
                      </a:txBody>
                      <a:tcPr>
                        <a:noFill/>
                      </a:tcPr>
                    </a:tc>
                    <a:extLst>
                      <a:ext uri="{0D108BD9-81ED-4DB2-BD59-A6C34878D82A}">
                        <a16:rowId xmlns:a16="http://schemas.microsoft.com/office/drawing/2014/main" val="3643483566"/>
                      </a:ext>
                    </a:extLst>
                  </a:tr>
                </a:tbl>
              </a:graphicData>
            </a:graphic>
          </p:graphicFrame>
        </mc:Choice>
        <mc:Fallback xmlns="">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457200">
                    <a:tc>
                      <a:txBody>
                        <a:bodyPr/>
                        <a:lstStyle/>
                        <a:p>
                          <a:endParaRPr lang="zh-CN"/>
                        </a:p>
                      </a:txBody>
                      <a:tcPr>
                        <a:blipFill>
                          <a:blip r:embed="rId2"/>
                          <a:stretch>
                            <a:fillRect l="-625" t="-2778" r="-301250" b="-302778"/>
                          </a:stretch>
                        </a:blipFill>
                      </a:tcPr>
                    </a:tc>
                    <a:tc>
                      <a:txBody>
                        <a:bodyPr/>
                        <a:lstStyle/>
                        <a:p>
                          <a:endParaRPr lang="zh-CN"/>
                        </a:p>
                      </a:txBody>
                      <a:tcPr>
                        <a:blipFill>
                          <a:blip r:embed="rId2"/>
                          <a:stretch>
                            <a:fillRect l="-100625" t="-2778" r="-201250" b="-302778"/>
                          </a:stretch>
                        </a:blipFill>
                      </a:tcPr>
                    </a:tc>
                    <a:tc>
                      <a:txBody>
                        <a:bodyPr/>
                        <a:lstStyle/>
                        <a:p>
                          <a:endParaRPr lang="zh-CN"/>
                        </a:p>
                      </a:txBody>
                      <a:tcPr>
                        <a:blipFill>
                          <a:blip r:embed="rId2"/>
                          <a:stretch>
                            <a:fillRect l="-200625" t="-2778" r="-101250" b="-302778"/>
                          </a:stretch>
                        </a:blipFill>
                      </a:tcPr>
                    </a:tc>
                    <a:tc>
                      <a:txBody>
                        <a:bodyPr/>
                        <a:lstStyle/>
                        <a:p>
                          <a:endParaRPr lang="zh-CN"/>
                        </a:p>
                      </a:txBody>
                      <a:tcPr>
                        <a:blipFill>
                          <a:blip r:embed="rId2"/>
                          <a:stretch>
                            <a:fillRect l="-300625" t="-2778" r="-1250" b="-302778"/>
                          </a:stretch>
                        </a:blipFill>
                      </a:tcPr>
                    </a:tc>
                    <a:extLst>
                      <a:ext uri="{0D108BD9-81ED-4DB2-BD59-A6C34878D82A}">
                        <a16:rowId xmlns:a16="http://schemas.microsoft.com/office/drawing/2014/main" val="1183772300"/>
                      </a:ext>
                    </a:extLst>
                  </a:tr>
                  <a:tr h="457200">
                    <a:tc>
                      <a:txBody>
                        <a:bodyPr/>
                        <a:lstStyle/>
                        <a:p>
                          <a:endParaRPr lang="zh-CN"/>
                        </a:p>
                      </a:txBody>
                      <a:tcPr>
                        <a:blipFill>
                          <a:blip r:embed="rId2"/>
                          <a:stretch>
                            <a:fillRect l="-625" t="-100000" r="-301250" b="-194595"/>
                          </a:stretch>
                        </a:blipFill>
                      </a:tcPr>
                    </a:tc>
                    <a:tc>
                      <a:txBody>
                        <a:bodyPr/>
                        <a:lstStyle/>
                        <a:p>
                          <a:endParaRPr lang="zh-CN"/>
                        </a:p>
                      </a:txBody>
                      <a:tcPr>
                        <a:blipFill>
                          <a:blip r:embed="rId2"/>
                          <a:stretch>
                            <a:fillRect l="-100625" t="-100000" r="-201250" b="-194595"/>
                          </a:stretch>
                        </a:blipFill>
                      </a:tcPr>
                    </a:tc>
                    <a:tc>
                      <a:txBody>
                        <a:bodyPr/>
                        <a:lstStyle/>
                        <a:p>
                          <a:endParaRPr lang="zh-CN"/>
                        </a:p>
                      </a:txBody>
                      <a:tcPr>
                        <a:blipFill>
                          <a:blip r:embed="rId2"/>
                          <a:stretch>
                            <a:fillRect l="-200625" t="-100000" r="-101250" b="-194595"/>
                          </a:stretch>
                        </a:blipFill>
                      </a:tcPr>
                    </a:tc>
                    <a:tc>
                      <a:txBody>
                        <a:bodyPr/>
                        <a:lstStyle/>
                        <a:p>
                          <a:endParaRPr lang="zh-CN"/>
                        </a:p>
                      </a:txBody>
                      <a:tcPr>
                        <a:blipFill>
                          <a:blip r:embed="rId2"/>
                          <a:stretch>
                            <a:fillRect l="-300625" t="-100000" r="-1250" b="-194595"/>
                          </a:stretch>
                        </a:blipFill>
                      </a:tcPr>
                    </a:tc>
                    <a:extLst>
                      <a:ext uri="{0D108BD9-81ED-4DB2-BD59-A6C34878D82A}">
                        <a16:rowId xmlns:a16="http://schemas.microsoft.com/office/drawing/2014/main" val="2200340656"/>
                      </a:ext>
                    </a:extLst>
                  </a:tr>
                  <a:tr h="457200">
                    <a:tc>
                      <a:txBody>
                        <a:bodyPr/>
                        <a:lstStyle/>
                        <a:p>
                          <a:endParaRPr lang="zh-CN"/>
                        </a:p>
                      </a:txBody>
                      <a:tcPr>
                        <a:blipFill>
                          <a:blip r:embed="rId2"/>
                          <a:stretch>
                            <a:fillRect l="-625" t="-205556" r="-301250" b="-100000"/>
                          </a:stretch>
                        </a:blipFill>
                      </a:tcPr>
                    </a:tc>
                    <a:tc>
                      <a:txBody>
                        <a:bodyPr/>
                        <a:lstStyle/>
                        <a:p>
                          <a:endParaRPr lang="zh-CN"/>
                        </a:p>
                      </a:txBody>
                      <a:tcPr>
                        <a:blipFill>
                          <a:blip r:embed="rId2"/>
                          <a:stretch>
                            <a:fillRect l="-100625" t="-205556" r="-201250" b="-100000"/>
                          </a:stretch>
                        </a:blipFill>
                      </a:tcPr>
                    </a:tc>
                    <a:tc>
                      <a:txBody>
                        <a:bodyPr/>
                        <a:lstStyle/>
                        <a:p>
                          <a:endParaRPr lang="zh-CN"/>
                        </a:p>
                      </a:txBody>
                      <a:tcPr>
                        <a:blipFill>
                          <a:blip r:embed="rId2"/>
                          <a:stretch>
                            <a:fillRect l="-200625" t="-205556" r="-101250" b="-100000"/>
                          </a:stretch>
                        </a:blipFill>
                      </a:tcPr>
                    </a:tc>
                    <a:tc>
                      <a:txBody>
                        <a:bodyPr/>
                        <a:lstStyle/>
                        <a:p>
                          <a:endParaRPr lang="zh-CN"/>
                        </a:p>
                      </a:txBody>
                      <a:tcPr>
                        <a:blipFill>
                          <a:blip r:embed="rId2"/>
                          <a:stretch>
                            <a:fillRect l="-300625" t="-205556" r="-1250" b="-100000"/>
                          </a:stretch>
                        </a:blipFill>
                      </a:tcPr>
                    </a:tc>
                    <a:extLst>
                      <a:ext uri="{0D108BD9-81ED-4DB2-BD59-A6C34878D82A}">
                        <a16:rowId xmlns:a16="http://schemas.microsoft.com/office/drawing/2014/main" val="3974503669"/>
                      </a:ext>
                    </a:extLst>
                  </a:tr>
                  <a:tr h="457200">
                    <a:tc>
                      <a:txBody>
                        <a:bodyPr/>
                        <a:lstStyle/>
                        <a:p>
                          <a:endParaRPr lang="zh-CN"/>
                        </a:p>
                      </a:txBody>
                      <a:tcPr>
                        <a:blipFill>
                          <a:blip r:embed="rId2"/>
                          <a:stretch>
                            <a:fillRect l="-625" t="-305556" r="-301250"/>
                          </a:stretch>
                        </a:blipFill>
                      </a:tcPr>
                    </a:tc>
                    <a:tc>
                      <a:txBody>
                        <a:bodyPr/>
                        <a:lstStyle/>
                        <a:p>
                          <a:endParaRPr lang="zh-CN"/>
                        </a:p>
                      </a:txBody>
                      <a:tcPr>
                        <a:blipFill>
                          <a:blip r:embed="rId2"/>
                          <a:stretch>
                            <a:fillRect l="-100625" t="-305556" r="-201250"/>
                          </a:stretch>
                        </a:blipFill>
                      </a:tcPr>
                    </a:tc>
                    <a:tc>
                      <a:txBody>
                        <a:bodyPr/>
                        <a:lstStyle/>
                        <a:p>
                          <a:endParaRPr lang="zh-CN"/>
                        </a:p>
                      </a:txBody>
                      <a:tcPr>
                        <a:blipFill>
                          <a:blip r:embed="rId2"/>
                          <a:stretch>
                            <a:fillRect l="-200625" t="-305556" r="-101250"/>
                          </a:stretch>
                        </a:blipFill>
                      </a:tcPr>
                    </a:tc>
                    <a:tc>
                      <a:txBody>
                        <a:bodyPr/>
                        <a:lstStyle/>
                        <a:p>
                          <a:endParaRPr lang="zh-CN"/>
                        </a:p>
                      </a:txBody>
                      <a:tcPr>
                        <a:blipFill>
                          <a:blip r:embed="rId2"/>
                          <a:stretch>
                            <a:fillRect l="-300625" t="-305556" r="-1250"/>
                          </a:stretch>
                        </a:blipFill>
                      </a:tcPr>
                    </a:tc>
                    <a:extLst>
                      <a:ext uri="{0D108BD9-81ED-4DB2-BD59-A6C34878D82A}">
                        <a16:rowId xmlns:a16="http://schemas.microsoft.com/office/drawing/2014/main" val="3643483566"/>
                      </a:ext>
                    </a:extLst>
                  </a:tr>
                </a:tbl>
              </a:graphicData>
            </a:graphic>
          </p:graphicFrame>
        </mc:Fallback>
      </mc:AlternateContent>
      <p:sp>
        <p:nvSpPr>
          <p:cNvPr id="7" name="文本框 6">
            <a:extLst>
              <a:ext uri="{FF2B5EF4-FFF2-40B4-BE49-F238E27FC236}">
                <a16:creationId xmlns:a16="http://schemas.microsoft.com/office/drawing/2014/main" id="{672544C9-D961-A14F-8578-2DC08A2CB8CE}"/>
              </a:ext>
            </a:extLst>
          </p:cNvPr>
          <p:cNvSpPr txBox="1"/>
          <p:nvPr/>
        </p:nvSpPr>
        <p:spPr>
          <a:xfrm>
            <a:off x="1588729" y="4726948"/>
            <a:ext cx="9014542"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例：将十六进制数 </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0101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101011.0101111B</a:t>
            </a:r>
          </a:p>
        </p:txBody>
      </p:sp>
      <p:sp>
        <p:nvSpPr>
          <p:cNvPr id="3" name="灯片编号占位符 2">
            <a:extLst>
              <a:ext uri="{FF2B5EF4-FFF2-40B4-BE49-F238E27FC236}">
                <a16:creationId xmlns:a16="http://schemas.microsoft.com/office/drawing/2014/main" id="{219113E3-0518-7BA6-9656-F90545C935E8}"/>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/89</a:t>
            </a:r>
            <a:endParaRPr kumimoji="1" lang="zh-CN" altLang="en-US" dirty="0"/>
          </a:p>
        </p:txBody>
      </p:sp>
    </p:spTree>
    <p:extLst>
      <p:ext uri="{BB962C8B-B14F-4D97-AF65-F5344CB8AC3E}">
        <p14:creationId xmlns:p14="http://schemas.microsoft.com/office/powerpoint/2010/main" val="35277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308324"/>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二进制数转十六进制数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整数部分从低位向高位方向每四位用一个等值的十六进制数字来替换，最后不足四位时在高位补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小数部分从高位到低位方向每四位用一个等值的十六进制数字来替换，最后不足四位时在低位补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72544C9-D961-A14F-8578-2DC08A2CB8CE}"/>
              </a:ext>
            </a:extLst>
          </p:cNvPr>
          <p:cNvSpPr txBox="1"/>
          <p:nvPr/>
        </p:nvSpPr>
        <p:spPr>
          <a:xfrm>
            <a:off x="2589658" y="4165408"/>
            <a:ext cx="6921090"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例：将二进制数 </a:t>
            </a:r>
            <a:r>
              <a:rPr kumimoji="1" lang="en-US" altLang="zh-CN" sz="2800" dirty="0">
                <a:latin typeface="Songti SC" panose="02010600040101010101" pitchFamily="2" charset="-122"/>
                <a:ea typeface="Songti SC" panose="02010600040101010101" pitchFamily="2" charset="-122"/>
              </a:rPr>
              <a:t>11001.11B</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 11001.11B =</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19.CH</a:t>
            </a:r>
          </a:p>
        </p:txBody>
      </p:sp>
      <p:sp>
        <p:nvSpPr>
          <p:cNvPr id="2" name="灯片编号占位符 1">
            <a:extLst>
              <a:ext uri="{FF2B5EF4-FFF2-40B4-BE49-F238E27FC236}">
                <a16:creationId xmlns:a16="http://schemas.microsoft.com/office/drawing/2014/main" id="{3972270F-D47C-2BCE-7827-36EA96B168D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/89</a:t>
            </a:r>
            <a:endParaRPr kumimoji="1" lang="zh-CN" altLang="en-US" dirty="0"/>
          </a:p>
        </p:txBody>
      </p:sp>
    </p:spTree>
    <p:extLst>
      <p:ext uri="{BB962C8B-B14F-4D97-AF65-F5344CB8AC3E}">
        <p14:creationId xmlns:p14="http://schemas.microsoft.com/office/powerpoint/2010/main" val="15249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989932"/>
            <a:ext cx="11665974" cy="4308872"/>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二进制数与十六进制数之间有简单、直观的对应关系</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如果要将十进制数转换为十六进制数，可以先转为二进制数，再将二进制数转为十六进制数</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计算机中只使用二进制一种计数制</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但二进制数太长，书写、阅读均不方便</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十六进制像十进制数一样简练，易写易记</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为了在开发和调试程序、查看机器代码时便于书写和阅读，人们经常使用十六进制来等价地表示二进制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852D3B-F8FE-5235-9DA2-81F034B512BB}"/>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/89</a:t>
            </a:r>
            <a:endParaRPr kumimoji="1" lang="zh-CN" altLang="en-US" dirty="0"/>
          </a:p>
        </p:txBody>
      </p:sp>
    </p:spTree>
    <p:extLst>
      <p:ext uri="{BB962C8B-B14F-4D97-AF65-F5344CB8AC3E}">
        <p14:creationId xmlns:p14="http://schemas.microsoft.com/office/powerpoint/2010/main" val="116919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a:t>
            </a:r>
            <a:r>
              <a:rPr kumimoji="1" lang="zh-CN" altLang="en-US" dirty="0"/>
              <a:t>数字电路</a:t>
            </a:r>
            <a:r>
              <a:rPr kumimoji="1" lang="en-US" altLang="zh-CN" dirty="0"/>
              <a:t>》</a:t>
            </a:r>
            <a:r>
              <a:rPr kumimoji="1" lang="zh-CN" altLang="en-US" dirty="0"/>
              <a:t>部分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6684543" cy="1668277"/>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教材</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数字电子技术基础简明教程（第</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，高等教育出版社，余孟尝 主编</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5753C947-B25B-6177-3E0B-D3552F8440F6}"/>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/89</a:t>
            </a:r>
            <a:endParaRPr kumimoji="1" lang="zh-CN" altLang="en-US" dirty="0"/>
          </a:p>
        </p:txBody>
      </p:sp>
      <p:sp>
        <p:nvSpPr>
          <p:cNvPr id="5" name="文本框 4">
            <a:extLst>
              <a:ext uri="{FF2B5EF4-FFF2-40B4-BE49-F238E27FC236}">
                <a16:creationId xmlns:a16="http://schemas.microsoft.com/office/drawing/2014/main" id="{5190EBFB-D6C9-F466-CF87-D22B055276EB}"/>
              </a:ext>
            </a:extLst>
          </p:cNvPr>
          <p:cNvSpPr txBox="1"/>
          <p:nvPr/>
        </p:nvSpPr>
        <p:spPr>
          <a:xfrm>
            <a:off x="308810" y="4048456"/>
            <a:ext cx="11242921" cy="2283830"/>
          </a:xfrm>
          <a:prstGeom prst="rect">
            <a:avLst/>
          </a:prstGeom>
          <a:noFill/>
        </p:spPr>
        <p:txBody>
          <a:bodyPr wrap="square" rtlCol="0">
            <a:spAutoFit/>
          </a:bodyPr>
          <a:lstStyle/>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参考书</a:t>
            </a: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数字逻辑与计算机组成</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，机械工业出版社，袁春风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数字电路与逻辑设计（</a:t>
            </a:r>
            <a:r>
              <a:rPr kumimoji="1" lang="en-US" altLang="zh-CN" sz="2400" dirty="0">
                <a:latin typeface="Myriad Pro" panose="020B0503030403020204" pitchFamily="34" charset="0"/>
                <a:ea typeface="KaiTi" panose="02010609060101010101" pitchFamily="49" charset="-122"/>
              </a:rPr>
              <a:t>Verilog</a:t>
            </a:r>
            <a:r>
              <a:rPr kumimoji="1" lang="zh-CN" altLang="en-US" sz="2400" dirty="0">
                <a:latin typeface="Myriad Pro" panose="020B0503030403020204" pitchFamily="34" charset="0"/>
                <a:ea typeface="KaiTi" panose="02010609060101010101" pitchFamily="49" charset="-122"/>
              </a:rPr>
              <a:t> </a:t>
            </a:r>
            <a:r>
              <a:rPr kumimoji="1" lang="en-US" altLang="zh-CN" sz="2400" dirty="0" err="1">
                <a:latin typeface="Myriad Pro" panose="020B0503030403020204" pitchFamily="34" charset="0"/>
                <a:ea typeface="KaiTi" panose="02010609060101010101" pitchFamily="49" charset="-122"/>
              </a:rPr>
              <a:t>HDL&amp;Vivado</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，清华大学出版社，汤勇明 张圣清 陆佳华 编著</a:t>
            </a:r>
          </a:p>
        </p:txBody>
      </p:sp>
      <p:pic>
        <p:nvPicPr>
          <p:cNvPr id="6" name="图片 5">
            <a:extLst>
              <a:ext uri="{FF2B5EF4-FFF2-40B4-BE49-F238E27FC236}">
                <a16:creationId xmlns:a16="http://schemas.microsoft.com/office/drawing/2014/main" id="{D04652BA-9615-6F64-0EAE-B4630BD28151}"/>
              </a:ext>
            </a:extLst>
          </p:cNvPr>
          <p:cNvPicPr>
            <a:picLocks noChangeAspect="1"/>
          </p:cNvPicPr>
          <p:nvPr/>
        </p:nvPicPr>
        <p:blipFill>
          <a:blip r:embed="rId2"/>
          <a:stretch>
            <a:fillRect/>
          </a:stretch>
        </p:blipFill>
        <p:spPr>
          <a:xfrm>
            <a:off x="7635470" y="851368"/>
            <a:ext cx="3697887" cy="3697887"/>
          </a:xfrm>
          <a:prstGeom prst="rect">
            <a:avLst/>
          </a:prstGeom>
        </p:spPr>
      </p:pic>
    </p:spTree>
    <p:extLst>
      <p:ext uri="{BB962C8B-B14F-4D97-AF65-F5344CB8AC3E}">
        <p14:creationId xmlns:p14="http://schemas.microsoft.com/office/powerpoint/2010/main" val="403247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二进制数的算术运算</a:t>
            </a:r>
            <a:endParaRPr kumimoji="1" lang="en-US" altLang="zh-CN" sz="2800" dirty="0">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AA35C239-44E4-9968-24E9-88F9FEAA32F7}"/>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/89</a:t>
            </a:r>
            <a:endParaRPr kumimoji="1" lang="zh-CN" altLang="en-US" dirty="0"/>
          </a:p>
        </p:txBody>
      </p:sp>
    </p:spTree>
    <p:extLst>
      <p:ext uri="{BB962C8B-B14F-4D97-AF65-F5344CB8AC3E}">
        <p14:creationId xmlns:p14="http://schemas.microsoft.com/office/powerpoint/2010/main" val="342545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989932"/>
            <a:ext cx="12191999" cy="218329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当两个二进制数表示两个数量大小时，它们之间可以进行数值运算，这种运算成为</a:t>
            </a:r>
            <a:r>
              <a:rPr kumimoji="1" lang="zh-CN" altLang="en-US" sz="2800" dirty="0">
                <a:solidFill>
                  <a:srgbClr val="0000FF"/>
                </a:solidFill>
                <a:latin typeface="Songti SC" panose="02010600040101010101" pitchFamily="2" charset="-122"/>
                <a:ea typeface="Songti SC" panose="02010600040101010101" pitchFamily="2" charset="-122"/>
              </a:rPr>
              <a:t>算术运算</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二进制算术运算和十进制算术运算的规则基本相同，唯一的区别在于“逢二进一”而不是“逢十进一”</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1">
            <a:extLst>
              <a:ext uri="{FF2B5EF4-FFF2-40B4-BE49-F238E27FC236}">
                <a16:creationId xmlns:a16="http://schemas.microsoft.com/office/drawing/2014/main" id="{050E10F0-C618-7947-B3E0-EF11DEE746C3}"/>
              </a:ext>
            </a:extLst>
          </p:cNvPr>
          <p:cNvGraphicFramePr>
            <a:graphicFrameLocks noGrp="1"/>
          </p:cNvGraphicFramePr>
          <p:nvPr>
            <p:extLst>
              <p:ext uri="{D42A27DB-BD31-4B8C-83A1-F6EECF244321}">
                <p14:modId xmlns:p14="http://schemas.microsoft.com/office/powerpoint/2010/main" val="661160487"/>
              </p:ext>
            </p:extLst>
          </p:nvPr>
        </p:nvGraphicFramePr>
        <p:xfrm>
          <a:off x="2506717"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加法运算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1110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graphicFrame>
        <p:nvGraphicFramePr>
          <p:cNvPr id="6" name="表格 5">
            <a:extLst>
              <a:ext uri="{FF2B5EF4-FFF2-40B4-BE49-F238E27FC236}">
                <a16:creationId xmlns:a16="http://schemas.microsoft.com/office/drawing/2014/main" id="{E47BAFAA-1EFF-8440-BCFC-981DC8E7A8C7}"/>
              </a:ext>
            </a:extLst>
          </p:cNvPr>
          <p:cNvGraphicFramePr>
            <a:graphicFrameLocks noGrp="1"/>
          </p:cNvGraphicFramePr>
          <p:nvPr>
            <p:extLst>
              <p:ext uri="{D42A27DB-BD31-4B8C-83A1-F6EECF244321}">
                <p14:modId xmlns:p14="http://schemas.microsoft.com/office/powerpoint/2010/main" val="4231626498"/>
              </p:ext>
            </p:extLst>
          </p:nvPr>
        </p:nvGraphicFramePr>
        <p:xfrm>
          <a:off x="7183822"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减法运算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0100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sp>
        <p:nvSpPr>
          <p:cNvPr id="3" name="灯片编号占位符 2">
            <a:extLst>
              <a:ext uri="{FF2B5EF4-FFF2-40B4-BE49-F238E27FC236}">
                <a16:creationId xmlns:a16="http://schemas.microsoft.com/office/drawing/2014/main" id="{DD3DB4A8-9CE5-92FD-9B01-DC5FBA595CCD}"/>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/89</a:t>
            </a:r>
            <a:endParaRPr kumimoji="1" lang="zh-CN" altLang="en-US" dirty="0"/>
          </a:p>
        </p:txBody>
      </p:sp>
    </p:spTree>
    <p:extLst>
      <p:ext uri="{BB962C8B-B14F-4D97-AF65-F5344CB8AC3E}">
        <p14:creationId xmlns:p14="http://schemas.microsoft.com/office/powerpoint/2010/main" val="209578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9" name="文本框 154650">
            <a:extLst>
              <a:ext uri="{FF2B5EF4-FFF2-40B4-BE49-F238E27FC236}">
                <a16:creationId xmlns:a16="http://schemas.microsoft.com/office/drawing/2014/main" id="{A8CD9983-D899-F742-A1C4-6F6F53EDCABD}"/>
              </a:ext>
            </a:extLst>
          </p:cNvPr>
          <p:cNvSpPr txBox="1">
            <a:spLocks noChangeArrowheads="1"/>
          </p:cNvSpPr>
          <p:nvPr/>
        </p:nvSpPr>
        <p:spPr bwMode="auto">
          <a:xfrm>
            <a:off x="6774221" y="1306618"/>
            <a:ext cx="324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a:t>
            </a:r>
            <a:r>
              <a:rPr lang="zh-CN" altLang="en-US" sz="2400" dirty="0">
                <a:solidFill>
                  <a:srgbClr val="A711AB"/>
                </a:solidFill>
              </a:rPr>
              <a:t>和</a:t>
            </a:r>
            <a:r>
              <a:rPr lang="en-US" altLang="zh-CN" sz="2400" dirty="0">
                <a:solidFill>
                  <a:srgbClr val="A711AB"/>
                </a:solidFill>
              </a:rPr>
              <a:t>1011</a:t>
            </a:r>
            <a:r>
              <a:rPr lang="zh-CN" altLang="en-US" sz="2400" dirty="0">
                <a:solidFill>
                  <a:srgbClr val="A711AB"/>
                </a:solidFill>
              </a:rPr>
              <a:t>相加</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4651">
            <a:extLst>
              <a:ext uri="{FF2B5EF4-FFF2-40B4-BE49-F238E27FC236}">
                <a16:creationId xmlns:a16="http://schemas.microsoft.com/office/drawing/2014/main" id="{866AD930-CB0C-AB4A-8C95-2ADD91540712}"/>
              </a:ext>
            </a:extLst>
          </p:cNvPr>
          <p:cNvSpPr txBox="1">
            <a:spLocks noChangeArrowheads="1"/>
          </p:cNvSpPr>
          <p:nvPr/>
        </p:nvSpPr>
        <p:spPr bwMode="auto">
          <a:xfrm>
            <a:off x="7773077" y="2026282"/>
            <a:ext cx="23764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 </a:t>
            </a:r>
            <a:r>
              <a:rPr lang="en-US" altLang="zh-CN" sz="2400" dirty="0"/>
              <a:t>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11000    </a:t>
            </a:r>
            <a:r>
              <a:rPr lang="zh-CN" altLang="en-US" sz="2400" dirty="0">
                <a:solidFill>
                  <a:srgbClr val="A711AB"/>
                </a:solidFill>
              </a:rPr>
              <a:t>和</a:t>
            </a:r>
          </a:p>
        </p:txBody>
      </p:sp>
      <p:sp>
        <p:nvSpPr>
          <p:cNvPr id="13" name="直接连接符 154652">
            <a:extLst>
              <a:ext uri="{FF2B5EF4-FFF2-40B4-BE49-F238E27FC236}">
                <a16:creationId xmlns:a16="http://schemas.microsoft.com/office/drawing/2014/main" id="{FF26B0BC-36A2-DB4A-A971-1F64FA8DA714}"/>
              </a:ext>
            </a:extLst>
          </p:cNvPr>
          <p:cNvSpPr>
            <a:spLocks noChangeShapeType="1"/>
          </p:cNvSpPr>
          <p:nvPr/>
        </p:nvSpPr>
        <p:spPr bwMode="auto">
          <a:xfrm>
            <a:off x="7696877" y="3629657"/>
            <a:ext cx="1295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C3EF0DE-2B39-61B6-06F4-FC58132846B9}"/>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/89</a:t>
            </a:r>
            <a:endParaRPr kumimoji="1" lang="zh-CN" altLang="en-US" dirty="0"/>
          </a:p>
        </p:txBody>
      </p:sp>
    </p:spTree>
    <p:extLst>
      <p:ext uri="{BB962C8B-B14F-4D97-AF65-F5344CB8AC3E}">
        <p14:creationId xmlns:p14="http://schemas.microsoft.com/office/powerpoint/2010/main" val="294545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5674">
            <a:extLst>
              <a:ext uri="{FF2B5EF4-FFF2-40B4-BE49-F238E27FC236}">
                <a16:creationId xmlns:a16="http://schemas.microsoft.com/office/drawing/2014/main" id="{1690D397-CC87-E04E-9958-4B4364C7D7CC}"/>
              </a:ext>
            </a:extLst>
          </p:cNvPr>
          <p:cNvSpPr txBox="1">
            <a:spLocks noChangeArrowheads="1"/>
          </p:cNvSpPr>
          <p:nvPr/>
        </p:nvSpPr>
        <p:spPr bwMode="auto">
          <a:xfrm>
            <a:off x="6096000" y="1318524"/>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10001111B</a:t>
            </a:r>
            <a:r>
              <a:rPr lang="zh-CN" altLang="en-US" sz="2400" dirty="0">
                <a:solidFill>
                  <a:srgbClr val="A711AB"/>
                </a:solidFill>
              </a:rPr>
              <a:t>和</a:t>
            </a:r>
            <a:r>
              <a:rPr lang="en-US" altLang="zh-CN" sz="2400" dirty="0">
                <a:solidFill>
                  <a:srgbClr val="A711AB"/>
                </a:solidFill>
              </a:rPr>
              <a:t>10110101B</a:t>
            </a:r>
            <a:r>
              <a:rPr lang="zh-CN" altLang="en-US" sz="2400" dirty="0">
                <a:solidFill>
                  <a:srgbClr val="A711AB"/>
                </a:solidFill>
              </a:rPr>
              <a:t>相加</a:t>
            </a:r>
          </a:p>
        </p:txBody>
      </p:sp>
      <p:sp>
        <p:nvSpPr>
          <p:cNvPr id="14" name="文本框 155675">
            <a:extLst>
              <a:ext uri="{FF2B5EF4-FFF2-40B4-BE49-F238E27FC236}">
                <a16:creationId xmlns:a16="http://schemas.microsoft.com/office/drawing/2014/main" id="{05F09927-B9B0-574E-AD3B-4060B940110F}"/>
              </a:ext>
            </a:extLst>
          </p:cNvPr>
          <p:cNvSpPr txBox="1">
            <a:spLocks noChangeArrowheads="1"/>
          </p:cNvSpPr>
          <p:nvPr/>
        </p:nvSpPr>
        <p:spPr bwMode="auto">
          <a:xfrm>
            <a:off x="7157884" y="2190357"/>
            <a:ext cx="3051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t> 10111111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10110101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+ 10001111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101000100      </a:t>
            </a:r>
            <a:r>
              <a:rPr lang="zh-CN" altLang="en-US" sz="2400" dirty="0">
                <a:solidFill>
                  <a:srgbClr val="A711AB"/>
                </a:solidFill>
              </a:rPr>
              <a:t>和</a:t>
            </a:r>
          </a:p>
        </p:txBody>
      </p:sp>
      <p:sp>
        <p:nvSpPr>
          <p:cNvPr id="15" name="直接连接符 155676">
            <a:extLst>
              <a:ext uri="{FF2B5EF4-FFF2-40B4-BE49-F238E27FC236}">
                <a16:creationId xmlns:a16="http://schemas.microsoft.com/office/drawing/2014/main" id="{28B561EF-C4D0-114A-98B7-DC82A409C75E}"/>
              </a:ext>
            </a:extLst>
          </p:cNvPr>
          <p:cNvSpPr>
            <a:spLocks noChangeShapeType="1"/>
          </p:cNvSpPr>
          <p:nvPr/>
        </p:nvSpPr>
        <p:spPr bwMode="auto">
          <a:xfrm>
            <a:off x="7081684" y="3793732"/>
            <a:ext cx="19812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DFD0701-6458-1A64-B5EA-FCEFC8B86638}"/>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/89</a:t>
            </a:r>
            <a:endParaRPr kumimoji="1" lang="zh-CN" altLang="en-US" dirty="0"/>
          </a:p>
        </p:txBody>
      </p:sp>
    </p:spTree>
    <p:extLst>
      <p:ext uri="{BB962C8B-B14F-4D97-AF65-F5344CB8AC3E}">
        <p14:creationId xmlns:p14="http://schemas.microsoft.com/office/powerpoint/2010/main" val="194419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1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zh-CN" altLang="en-US" sz="2800" dirty="0">
              <a:solidFill>
                <a:srgbClr val="1A1A9E"/>
              </a:solidFill>
              <a:latin typeface="Songti SC" panose="02010600040101010101" pitchFamily="2" charset="-122"/>
              <a:ea typeface="Songti SC" panose="02010600040101010101" pitchFamily="2" charset="-122"/>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4" name="文本框 157722">
            <a:extLst>
              <a:ext uri="{FF2B5EF4-FFF2-40B4-BE49-F238E27FC236}">
                <a16:creationId xmlns:a16="http://schemas.microsoft.com/office/drawing/2014/main" id="{D44E8333-19BE-B24D-87B4-D5437DF3A443}"/>
              </a:ext>
            </a:extLst>
          </p:cNvPr>
          <p:cNvSpPr txBox="1">
            <a:spLocks noChangeArrowheads="1"/>
          </p:cNvSpPr>
          <p:nvPr/>
        </p:nvSpPr>
        <p:spPr bwMode="auto">
          <a:xfrm>
            <a:off x="6310271" y="1333344"/>
            <a:ext cx="385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11011B</a:t>
            </a:r>
            <a:r>
              <a:rPr lang="zh-CN" altLang="en-US" sz="2400" dirty="0">
                <a:solidFill>
                  <a:srgbClr val="A711AB"/>
                </a:solidFill>
              </a:rPr>
              <a:t>和</a:t>
            </a:r>
            <a:r>
              <a:rPr lang="en-US" altLang="zh-CN" sz="2400" dirty="0">
                <a:solidFill>
                  <a:srgbClr val="A711AB"/>
                </a:solidFill>
              </a:rPr>
              <a:t>1101B</a:t>
            </a:r>
            <a:r>
              <a:rPr lang="zh-CN" altLang="en-US" sz="2400" dirty="0">
                <a:solidFill>
                  <a:srgbClr val="A711AB"/>
                </a:solidFill>
              </a:rPr>
              <a:t>相减</a:t>
            </a:r>
          </a:p>
        </p:txBody>
      </p:sp>
      <p:sp>
        <p:nvSpPr>
          <p:cNvPr id="16" name="文本框 157723">
            <a:extLst>
              <a:ext uri="{FF2B5EF4-FFF2-40B4-BE49-F238E27FC236}">
                <a16:creationId xmlns:a16="http://schemas.microsoft.com/office/drawing/2014/main" id="{A86871C3-AEE0-D144-83B2-A26A7E837DE3}"/>
              </a:ext>
            </a:extLst>
          </p:cNvPr>
          <p:cNvSpPr txBox="1">
            <a:spLocks noChangeArrowheads="1"/>
          </p:cNvSpPr>
          <p:nvPr/>
        </p:nvSpPr>
        <p:spPr bwMode="auto">
          <a:xfrm>
            <a:off x="7523915" y="1926617"/>
            <a:ext cx="43592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0 1010 1 1</a:t>
            </a:r>
            <a:r>
              <a:rPr lang="en-US" altLang="zh-CN" sz="2400" dirty="0">
                <a:solidFill>
                  <a:srgbClr val="A711AB"/>
                </a:solidFill>
              </a:rPr>
              <a:t>       </a:t>
            </a:r>
            <a:r>
              <a:rPr lang="zh-CN" altLang="en-US" sz="2400" dirty="0">
                <a:solidFill>
                  <a:srgbClr val="FF0000"/>
                </a:solidFill>
              </a:rPr>
              <a:t>借位后的被减数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1   1  0 1 1       </a:t>
            </a:r>
            <a:r>
              <a:rPr lang="zh-CN" altLang="en-US" sz="2400" dirty="0">
                <a:solidFill>
                  <a:srgbClr val="A711AB"/>
                </a:solidFill>
              </a:rPr>
              <a:t>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0   1  1 0 1       </a:t>
            </a:r>
            <a:r>
              <a:rPr lang="zh-CN" altLang="en-US" sz="2400" dirty="0">
                <a:solidFill>
                  <a:srgbClr val="A711AB"/>
                </a:solidFill>
              </a:rPr>
              <a:t>减数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1  1 1 0        </a:t>
            </a:r>
            <a:r>
              <a:rPr lang="zh-CN" altLang="en-US" sz="2400" dirty="0">
                <a:solidFill>
                  <a:srgbClr val="A711AB"/>
                </a:solidFill>
              </a:rPr>
              <a:t>差</a:t>
            </a:r>
          </a:p>
        </p:txBody>
      </p:sp>
      <p:sp>
        <p:nvSpPr>
          <p:cNvPr id="17" name="直接连接符 157724">
            <a:extLst>
              <a:ext uri="{FF2B5EF4-FFF2-40B4-BE49-F238E27FC236}">
                <a16:creationId xmlns:a16="http://schemas.microsoft.com/office/drawing/2014/main" id="{1F5B78E8-9DB8-674F-B9CE-2A3153536B87}"/>
              </a:ext>
            </a:extLst>
          </p:cNvPr>
          <p:cNvSpPr>
            <a:spLocks noChangeShapeType="1"/>
          </p:cNvSpPr>
          <p:nvPr/>
        </p:nvSpPr>
        <p:spPr bwMode="auto">
          <a:xfrm>
            <a:off x="7295315" y="3529992"/>
            <a:ext cx="1905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7727">
            <a:extLst>
              <a:ext uri="{FF2B5EF4-FFF2-40B4-BE49-F238E27FC236}">
                <a16:creationId xmlns:a16="http://schemas.microsoft.com/office/drawing/2014/main" id="{E3B6867A-E8E5-F04C-8895-D9B4C3073767}"/>
              </a:ext>
            </a:extLst>
          </p:cNvPr>
          <p:cNvSpPr>
            <a:spLocks noChangeShapeType="1"/>
          </p:cNvSpPr>
          <p:nvPr/>
        </p:nvSpPr>
        <p:spPr bwMode="auto">
          <a:xfrm>
            <a:off x="76001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7730">
            <a:extLst>
              <a:ext uri="{FF2B5EF4-FFF2-40B4-BE49-F238E27FC236}">
                <a16:creationId xmlns:a16="http://schemas.microsoft.com/office/drawing/2014/main" id="{CA697612-8198-F844-92F0-3C77C3D22052}"/>
              </a:ext>
            </a:extLst>
          </p:cNvPr>
          <p:cNvSpPr>
            <a:spLocks noChangeShapeType="1"/>
          </p:cNvSpPr>
          <p:nvPr/>
        </p:nvSpPr>
        <p:spPr bwMode="auto">
          <a:xfrm>
            <a:off x="7828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7734">
            <a:extLst>
              <a:ext uri="{FF2B5EF4-FFF2-40B4-BE49-F238E27FC236}">
                <a16:creationId xmlns:a16="http://schemas.microsoft.com/office/drawing/2014/main" id="{9B7DF49B-47AC-6144-BC2E-206D3E415D4C}"/>
              </a:ext>
            </a:extLst>
          </p:cNvPr>
          <p:cNvSpPr>
            <a:spLocks noChangeShapeType="1"/>
          </p:cNvSpPr>
          <p:nvPr/>
        </p:nvSpPr>
        <p:spPr bwMode="auto">
          <a:xfrm>
            <a:off x="82382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7735">
            <a:extLst>
              <a:ext uri="{FF2B5EF4-FFF2-40B4-BE49-F238E27FC236}">
                <a16:creationId xmlns:a16="http://schemas.microsoft.com/office/drawing/2014/main" id="{295258D7-C9EE-3E48-B017-D30444015260}"/>
              </a:ext>
            </a:extLst>
          </p:cNvPr>
          <p:cNvSpPr>
            <a:spLocks noChangeShapeType="1"/>
          </p:cNvSpPr>
          <p:nvPr/>
        </p:nvSpPr>
        <p:spPr bwMode="auto">
          <a:xfrm>
            <a:off x="8590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7736">
            <a:extLst>
              <a:ext uri="{FF2B5EF4-FFF2-40B4-BE49-F238E27FC236}">
                <a16:creationId xmlns:a16="http://schemas.microsoft.com/office/drawing/2014/main" id="{D8091BE1-E725-8A4A-96FC-A9FB5A245AD3}"/>
              </a:ext>
            </a:extLst>
          </p:cNvPr>
          <p:cNvSpPr>
            <a:spLocks noChangeShapeType="1"/>
          </p:cNvSpPr>
          <p:nvPr/>
        </p:nvSpPr>
        <p:spPr bwMode="auto">
          <a:xfrm>
            <a:off x="88478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7737">
            <a:extLst>
              <a:ext uri="{FF2B5EF4-FFF2-40B4-BE49-F238E27FC236}">
                <a16:creationId xmlns:a16="http://schemas.microsoft.com/office/drawing/2014/main" id="{1C7E3E61-93FC-614C-9699-A92FDDBF8EBE}"/>
              </a:ext>
            </a:extLst>
          </p:cNvPr>
          <p:cNvSpPr>
            <a:spLocks noChangeShapeType="1"/>
          </p:cNvSpPr>
          <p:nvPr/>
        </p:nvSpPr>
        <p:spPr bwMode="auto">
          <a:xfrm>
            <a:off x="7295315" y="3301392"/>
            <a:ext cx="2286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40B6B85C-CF81-D875-2A87-F596CAEAFF1C}"/>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/89</a:t>
            </a:r>
            <a:endParaRPr kumimoji="1" lang="zh-CN" altLang="en-US" dirty="0"/>
          </a:p>
        </p:txBody>
      </p:sp>
    </p:spTree>
    <p:extLst>
      <p:ext uri="{BB962C8B-B14F-4D97-AF65-F5344CB8AC3E}">
        <p14:creationId xmlns:p14="http://schemas.microsoft.com/office/powerpoint/2010/main" val="34666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447368" y="4561549"/>
            <a:ext cx="11621729"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en-US" altLang="zh-CN" sz="2800" dirty="0">
              <a:solidFill>
                <a:srgbClr val="1A1A9E"/>
              </a:solidFill>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2" name="文本框 158746">
            <a:extLst>
              <a:ext uri="{FF2B5EF4-FFF2-40B4-BE49-F238E27FC236}">
                <a16:creationId xmlns:a16="http://schemas.microsoft.com/office/drawing/2014/main" id="{4A57A33B-E67E-A147-B718-F1B88A9A4844}"/>
              </a:ext>
            </a:extLst>
          </p:cNvPr>
          <p:cNvSpPr txBox="1">
            <a:spLocks noChangeArrowheads="1"/>
          </p:cNvSpPr>
          <p:nvPr/>
        </p:nvSpPr>
        <p:spPr bwMode="auto">
          <a:xfrm>
            <a:off x="5464840" y="1336507"/>
            <a:ext cx="512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11000100B</a:t>
            </a:r>
            <a:r>
              <a:rPr lang="zh-CN" altLang="en-US" sz="2400" dirty="0">
                <a:solidFill>
                  <a:srgbClr val="A711AB"/>
                </a:solidFill>
              </a:rPr>
              <a:t>和</a:t>
            </a:r>
            <a:r>
              <a:rPr lang="en-US" altLang="zh-CN" sz="2400" dirty="0">
                <a:solidFill>
                  <a:srgbClr val="A711AB"/>
                </a:solidFill>
              </a:rPr>
              <a:t>00100101B</a:t>
            </a:r>
            <a:r>
              <a:rPr lang="zh-CN" altLang="en-US" sz="2400" dirty="0">
                <a:solidFill>
                  <a:srgbClr val="A711AB"/>
                </a:solidFill>
              </a:rPr>
              <a:t>相减 </a:t>
            </a:r>
          </a:p>
        </p:txBody>
      </p:sp>
      <p:sp>
        <p:nvSpPr>
          <p:cNvPr id="16" name="文本框 158759">
            <a:extLst>
              <a:ext uri="{FF2B5EF4-FFF2-40B4-BE49-F238E27FC236}">
                <a16:creationId xmlns:a16="http://schemas.microsoft.com/office/drawing/2014/main" id="{88D44AF0-1254-4147-97FF-89C42022718E}"/>
              </a:ext>
            </a:extLst>
          </p:cNvPr>
          <p:cNvSpPr txBox="1">
            <a:spLocks noChangeArrowheads="1"/>
          </p:cNvSpPr>
          <p:nvPr/>
        </p:nvSpPr>
        <p:spPr bwMode="auto">
          <a:xfrm>
            <a:off x="6096000" y="2199349"/>
            <a:ext cx="57832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1 0 1 1 1 1 0 1 1 0</a:t>
            </a:r>
            <a:r>
              <a:rPr lang="en-US" altLang="zh-CN" sz="2400" dirty="0">
                <a:solidFill>
                  <a:srgbClr val="A711AB"/>
                </a:solidFill>
              </a:rPr>
              <a:t>           </a:t>
            </a:r>
            <a:r>
              <a:rPr lang="zh-CN" altLang="en-US" sz="2400" dirty="0"/>
              <a:t>借位后的被减数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A711AB"/>
                </a:solidFill>
              </a:rPr>
              <a:t>1 1 0 0 0   </a:t>
            </a:r>
            <a:r>
              <a:rPr lang="zh-CN" altLang="en-US" sz="2400" dirty="0">
                <a:solidFill>
                  <a:srgbClr val="A711AB"/>
                </a:solidFill>
              </a:rPr>
              <a:t> </a:t>
            </a:r>
            <a:r>
              <a:rPr lang="en-US" altLang="zh-CN" sz="2400" dirty="0">
                <a:solidFill>
                  <a:srgbClr val="A711AB"/>
                </a:solidFill>
              </a:rPr>
              <a:t>1 </a:t>
            </a:r>
            <a:r>
              <a:rPr lang="zh-CN" altLang="en-US" sz="2400" dirty="0">
                <a:solidFill>
                  <a:srgbClr val="A711AB"/>
                </a:solidFill>
              </a:rPr>
              <a:t> </a:t>
            </a:r>
            <a:r>
              <a:rPr lang="en-US" altLang="zh-CN" sz="2400" dirty="0">
                <a:solidFill>
                  <a:srgbClr val="A711AB"/>
                </a:solidFill>
              </a:rPr>
              <a:t>0   0            </a:t>
            </a:r>
            <a:r>
              <a:rPr lang="zh-CN" altLang="en-US" sz="2400" dirty="0"/>
              <a:t>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FF0000"/>
                </a:solidFill>
              </a:rPr>
              <a:t>0 0 1 0 0   </a:t>
            </a:r>
            <a:r>
              <a:rPr lang="zh-CN" altLang="en-US" sz="2400" dirty="0">
                <a:solidFill>
                  <a:srgbClr val="FF0000"/>
                </a:solidFill>
              </a:rPr>
              <a:t> </a:t>
            </a:r>
            <a:r>
              <a:rPr lang="en-US" altLang="zh-CN" sz="2400" dirty="0">
                <a:solidFill>
                  <a:srgbClr val="FF0000"/>
                </a:solidFill>
              </a:rPr>
              <a:t>1  0   1</a:t>
            </a:r>
            <a:r>
              <a:rPr lang="en-US" altLang="zh-CN" sz="2400" dirty="0">
                <a:solidFill>
                  <a:srgbClr val="A711AB"/>
                </a:solidFill>
              </a:rPr>
              <a:t>             </a:t>
            </a:r>
            <a:r>
              <a:rPr lang="zh-CN" altLang="en-US" sz="2400" dirty="0"/>
              <a:t>减数 </a:t>
            </a:r>
          </a:p>
          <a:p>
            <a:pPr eaLnBrk="1" hangingPunct="1">
              <a:lnSpc>
                <a:spcPct val="140000"/>
              </a:lnSpc>
              <a:spcBef>
                <a:spcPct val="0"/>
              </a:spcBef>
              <a:buFont typeface="Arial" panose="020B0604020202020204" pitchFamily="34" charset="0"/>
              <a:buNone/>
            </a:pPr>
            <a:r>
              <a:rPr lang="en-US" altLang="zh-CN" sz="2400" dirty="0"/>
              <a:t>1 0 0 1 1  1   1   1             </a:t>
            </a:r>
            <a:r>
              <a:rPr lang="zh-CN" altLang="en-US" sz="2400" dirty="0"/>
              <a:t>差</a:t>
            </a:r>
          </a:p>
        </p:txBody>
      </p:sp>
      <p:sp>
        <p:nvSpPr>
          <p:cNvPr id="17" name="直接连接符 158760">
            <a:extLst>
              <a:ext uri="{FF2B5EF4-FFF2-40B4-BE49-F238E27FC236}">
                <a16:creationId xmlns:a16="http://schemas.microsoft.com/office/drawing/2014/main" id="{30C08526-33E3-C741-ADA3-8918FB315AF0}"/>
              </a:ext>
            </a:extLst>
          </p:cNvPr>
          <p:cNvSpPr>
            <a:spLocks noChangeShapeType="1"/>
          </p:cNvSpPr>
          <p:nvPr/>
        </p:nvSpPr>
        <p:spPr bwMode="auto">
          <a:xfrm>
            <a:off x="6019800" y="3840824"/>
            <a:ext cx="2667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8761">
            <a:extLst>
              <a:ext uri="{FF2B5EF4-FFF2-40B4-BE49-F238E27FC236}">
                <a16:creationId xmlns:a16="http://schemas.microsoft.com/office/drawing/2014/main" id="{EABA4F98-5E44-424F-B701-12F7212613D1}"/>
              </a:ext>
            </a:extLst>
          </p:cNvPr>
          <p:cNvSpPr>
            <a:spLocks noChangeShapeType="1"/>
          </p:cNvSpPr>
          <p:nvPr/>
        </p:nvSpPr>
        <p:spPr bwMode="auto">
          <a:xfrm flipV="1">
            <a:off x="5867400" y="3612224"/>
            <a:ext cx="228600" cy="3175"/>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8762">
            <a:extLst>
              <a:ext uri="{FF2B5EF4-FFF2-40B4-BE49-F238E27FC236}">
                <a16:creationId xmlns:a16="http://schemas.microsoft.com/office/drawing/2014/main" id="{8798D638-D5F6-A149-8AEA-7E2A0AEF5ECC}"/>
              </a:ext>
            </a:extLst>
          </p:cNvPr>
          <p:cNvSpPr>
            <a:spLocks noChangeShapeType="1"/>
          </p:cNvSpPr>
          <p:nvPr/>
        </p:nvSpPr>
        <p:spPr bwMode="auto">
          <a:xfrm>
            <a:off x="63722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8763">
            <a:extLst>
              <a:ext uri="{FF2B5EF4-FFF2-40B4-BE49-F238E27FC236}">
                <a16:creationId xmlns:a16="http://schemas.microsoft.com/office/drawing/2014/main" id="{9792F343-14DF-A544-A239-4E96FA22479D}"/>
              </a:ext>
            </a:extLst>
          </p:cNvPr>
          <p:cNvSpPr>
            <a:spLocks noChangeShapeType="1"/>
          </p:cNvSpPr>
          <p:nvPr/>
        </p:nvSpPr>
        <p:spPr bwMode="auto">
          <a:xfrm>
            <a:off x="66008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8764">
            <a:extLst>
              <a:ext uri="{FF2B5EF4-FFF2-40B4-BE49-F238E27FC236}">
                <a16:creationId xmlns:a16="http://schemas.microsoft.com/office/drawing/2014/main" id="{7DCB5AB9-8EA1-4E44-8651-2125BB8AD360}"/>
              </a:ext>
            </a:extLst>
          </p:cNvPr>
          <p:cNvSpPr>
            <a:spLocks noChangeShapeType="1"/>
          </p:cNvSpPr>
          <p:nvPr/>
        </p:nvSpPr>
        <p:spPr bwMode="auto">
          <a:xfrm>
            <a:off x="692467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8765">
            <a:extLst>
              <a:ext uri="{FF2B5EF4-FFF2-40B4-BE49-F238E27FC236}">
                <a16:creationId xmlns:a16="http://schemas.microsoft.com/office/drawing/2014/main" id="{22CAA444-C1E7-3843-9C7E-752DC3708E6A}"/>
              </a:ext>
            </a:extLst>
          </p:cNvPr>
          <p:cNvSpPr>
            <a:spLocks noChangeShapeType="1"/>
          </p:cNvSpPr>
          <p:nvPr/>
        </p:nvSpPr>
        <p:spPr bwMode="auto">
          <a:xfrm>
            <a:off x="7177088"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8766">
            <a:extLst>
              <a:ext uri="{FF2B5EF4-FFF2-40B4-BE49-F238E27FC236}">
                <a16:creationId xmlns:a16="http://schemas.microsoft.com/office/drawing/2014/main" id="{B6AC8321-9541-6C47-ACCE-CD2B886F4317}"/>
              </a:ext>
            </a:extLst>
          </p:cNvPr>
          <p:cNvSpPr>
            <a:spLocks noChangeShapeType="1"/>
          </p:cNvSpPr>
          <p:nvPr/>
        </p:nvSpPr>
        <p:spPr bwMode="auto">
          <a:xfrm>
            <a:off x="7467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158767">
            <a:extLst>
              <a:ext uri="{FF2B5EF4-FFF2-40B4-BE49-F238E27FC236}">
                <a16:creationId xmlns:a16="http://schemas.microsoft.com/office/drawing/2014/main" id="{64241F60-BCD6-714D-903C-3D1D483E8C56}"/>
              </a:ext>
            </a:extLst>
          </p:cNvPr>
          <p:cNvSpPr>
            <a:spLocks noChangeShapeType="1"/>
          </p:cNvSpPr>
          <p:nvPr/>
        </p:nvSpPr>
        <p:spPr bwMode="auto">
          <a:xfrm>
            <a:off x="79248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158768">
            <a:extLst>
              <a:ext uri="{FF2B5EF4-FFF2-40B4-BE49-F238E27FC236}">
                <a16:creationId xmlns:a16="http://schemas.microsoft.com/office/drawing/2014/main" id="{78A7E12A-80D2-C84F-BCB8-499B35309865}"/>
              </a:ext>
            </a:extLst>
          </p:cNvPr>
          <p:cNvSpPr>
            <a:spLocks noChangeShapeType="1"/>
          </p:cNvSpPr>
          <p:nvPr/>
        </p:nvSpPr>
        <p:spPr bwMode="auto">
          <a:xfrm>
            <a:off x="8229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97671AE-2832-4209-14D5-30D01E50F690}"/>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/89</a:t>
            </a:r>
            <a:endParaRPr kumimoji="1" lang="zh-CN" altLang="en-US" dirty="0"/>
          </a:p>
        </p:txBody>
      </p:sp>
    </p:spTree>
    <p:extLst>
      <p:ext uri="{BB962C8B-B14F-4D97-AF65-F5344CB8AC3E}">
        <p14:creationId xmlns:p14="http://schemas.microsoft.com/office/powerpoint/2010/main" val="32378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1160796" y="140321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404144" y="2001248"/>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graphicFrame>
        <p:nvGraphicFramePr>
          <p:cNvPr id="13" name="表格 12">
            <a:extLst>
              <a:ext uri="{FF2B5EF4-FFF2-40B4-BE49-F238E27FC236}">
                <a16:creationId xmlns:a16="http://schemas.microsoft.com/office/drawing/2014/main" id="{96C339EB-7D58-3047-828B-4989701F4EC0}"/>
              </a:ext>
            </a:extLst>
          </p:cNvPr>
          <p:cNvGraphicFramePr>
            <a:graphicFrameLocks noGrp="1"/>
          </p:cNvGraphicFramePr>
          <p:nvPr>
            <p:extLst>
              <p:ext uri="{D42A27DB-BD31-4B8C-83A1-F6EECF244321}">
                <p14:modId xmlns:p14="http://schemas.microsoft.com/office/powerpoint/2010/main" val="981626754"/>
              </p:ext>
            </p:extLst>
          </p:nvPr>
        </p:nvGraphicFramePr>
        <p:xfrm>
          <a:off x="6496250" y="1403219"/>
          <a:ext cx="2159877" cy="414528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乘法运算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X</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r>
                        <a:rPr lang="en-US" altLang="zh-CN" sz="2800" dirty="0">
                          <a:solidFill>
                            <a:schemeClr val="bg1"/>
                          </a:solidFill>
                          <a:latin typeface="Myriad Pro" panose="020B0503030403020204" pitchFamily="34" charset="0"/>
                          <a:ea typeface="Songti SC" panose="02010600040101010101" pitchFamily="2" charset="-122"/>
                        </a:rPr>
                        <a:t>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r>
                        <a:rPr lang="en-US" altLang="zh-CN" sz="2800" dirty="0">
                          <a:latin typeface="Myriad Pro" panose="020B0503030403020204" pitchFamily="34" charset="0"/>
                          <a:ea typeface="Songti SC" panose="02010600040101010101" pitchFamily="2" charset="-122"/>
                        </a:rPr>
                        <a:t>0101101</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106E16B8-040B-C113-20D5-3A4C29A3B97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/89</a:t>
            </a:r>
            <a:endParaRPr kumimoji="1" lang="zh-CN" altLang="en-US" dirty="0"/>
          </a:p>
        </p:txBody>
      </p:sp>
    </p:spTree>
    <p:extLst>
      <p:ext uri="{BB962C8B-B14F-4D97-AF65-F5344CB8AC3E}">
        <p14:creationId xmlns:p14="http://schemas.microsoft.com/office/powerpoint/2010/main" val="25268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61461" y="4644436"/>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t>从乘数的</a:t>
            </a:r>
            <a:r>
              <a:rPr lang="zh-CN" altLang="en-US" sz="2400" dirty="0">
                <a:solidFill>
                  <a:srgbClr val="FF0000"/>
                </a:solidFill>
              </a:rPr>
              <a:t>低位</a:t>
            </a:r>
            <a:r>
              <a:rPr lang="zh-CN" altLang="en-US" sz="2400" dirty="0"/>
              <a:t>开始，用</a:t>
            </a:r>
            <a:r>
              <a:rPr lang="zh-CN" altLang="en-US" sz="2400" dirty="0">
                <a:solidFill>
                  <a:srgbClr val="FF0000"/>
                </a:solidFill>
              </a:rPr>
              <a:t>乘数</a:t>
            </a:r>
            <a:r>
              <a:rPr lang="zh-CN" altLang="en-US" sz="2400" dirty="0"/>
              <a:t>的每一位分别去乘</a:t>
            </a:r>
            <a:r>
              <a:rPr lang="zh-CN" altLang="en-US" sz="2400" dirty="0">
                <a:solidFill>
                  <a:srgbClr val="FF0000"/>
                </a:solidFill>
              </a:rPr>
              <a:t>被乘数</a:t>
            </a:r>
            <a:r>
              <a:rPr lang="zh-CN" altLang="en-US" sz="2400" dirty="0"/>
              <a:t>，所得的各</a:t>
            </a:r>
            <a:r>
              <a:rPr lang="zh-CN" altLang="en-US" sz="2400" dirty="0">
                <a:solidFill>
                  <a:srgbClr val="FF0000"/>
                </a:solidFill>
              </a:rPr>
              <a:t>中间结果</a:t>
            </a:r>
            <a:r>
              <a:rPr lang="zh-CN" altLang="en-US" sz="2400" dirty="0"/>
              <a:t>的最低有效位与相应的乘数位对齐，最后把这些中间结果同时</a:t>
            </a:r>
            <a:r>
              <a:rPr lang="zh-CN" altLang="en-US" sz="2400" dirty="0">
                <a:solidFill>
                  <a:srgbClr val="FF0000"/>
                </a:solidFill>
              </a:rPr>
              <a:t>相加</a:t>
            </a:r>
            <a:r>
              <a:rPr lang="zh-CN" altLang="en-US" sz="2400" dirty="0"/>
              <a:t>即得到最后乘积。</a:t>
            </a:r>
            <a:endParaRPr lang="zh-CN" altLang="en-US" sz="2400" dirty="0">
              <a:solidFill>
                <a:srgbClr val="1A1A9E"/>
              </a:solidFill>
              <a:latin typeface="Songti SC" panose="02010600040101010101" pitchFamily="2" charset="-122"/>
              <a:ea typeface="Songti SC" panose="02010600040101010101" pitchFamily="2" charset="-122"/>
            </a:endParaRP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285135" y="143432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运算法则（边乘、边加的方法）：</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957048" y="1985555"/>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sp>
        <p:nvSpPr>
          <p:cNvPr id="16" name="文本框 160794">
            <a:extLst>
              <a:ext uri="{FF2B5EF4-FFF2-40B4-BE49-F238E27FC236}">
                <a16:creationId xmlns:a16="http://schemas.microsoft.com/office/drawing/2014/main" id="{C9670B03-0430-5D41-9FBA-B8577D5615DB}"/>
              </a:ext>
            </a:extLst>
          </p:cNvPr>
          <p:cNvSpPr txBox="1">
            <a:spLocks noChangeArrowheads="1"/>
          </p:cNvSpPr>
          <p:nvPr/>
        </p:nvSpPr>
        <p:spPr bwMode="auto">
          <a:xfrm>
            <a:off x="6472083" y="665125"/>
            <a:ext cx="384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1111B</a:t>
            </a:r>
            <a:r>
              <a:rPr lang="zh-CN" altLang="en-US" sz="2400" dirty="0">
                <a:solidFill>
                  <a:srgbClr val="A711AB"/>
                </a:solidFill>
              </a:rPr>
              <a:t>和</a:t>
            </a:r>
            <a:r>
              <a:rPr lang="en-US" altLang="zh-CN" sz="2400" dirty="0">
                <a:solidFill>
                  <a:srgbClr val="A711AB"/>
                </a:solidFill>
              </a:rPr>
              <a:t>11011B</a:t>
            </a:r>
            <a:r>
              <a:rPr lang="zh-CN" altLang="en-US" sz="2400" dirty="0">
                <a:solidFill>
                  <a:srgbClr val="A711AB"/>
                </a:solidFill>
              </a:rPr>
              <a:t>相乘</a:t>
            </a:r>
          </a:p>
        </p:txBody>
      </p:sp>
      <p:sp>
        <p:nvSpPr>
          <p:cNvPr id="18" name="文本框 160795">
            <a:extLst>
              <a:ext uri="{FF2B5EF4-FFF2-40B4-BE49-F238E27FC236}">
                <a16:creationId xmlns:a16="http://schemas.microsoft.com/office/drawing/2014/main" id="{2A94F473-DCD9-234D-9B4E-F23DD9702D3F}"/>
              </a:ext>
            </a:extLst>
          </p:cNvPr>
          <p:cNvSpPr txBox="1">
            <a:spLocks noChangeArrowheads="1"/>
          </p:cNvSpPr>
          <p:nvPr/>
        </p:nvSpPr>
        <p:spPr bwMode="auto">
          <a:xfrm>
            <a:off x="6091990" y="1394823"/>
            <a:ext cx="60960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 typeface="Arial" panose="020B0604020202020204" pitchFamily="34" charset="0"/>
              <a:buNone/>
            </a:pPr>
            <a:r>
              <a:rPr lang="en-US" altLang="zh-CN" sz="2000">
                <a:solidFill>
                  <a:srgbClr val="A711AB"/>
                </a:solidFill>
              </a:rPr>
              <a:t>                     1111              </a:t>
            </a:r>
            <a:r>
              <a:rPr lang="zh-CN" altLang="en-US" sz="2000">
                <a:solidFill>
                  <a:srgbClr val="A711AB"/>
                </a:solidFill>
              </a:rPr>
              <a:t>被乘数</a:t>
            </a:r>
          </a:p>
          <a:p>
            <a:pPr eaLnBrk="1" hangingPunct="1">
              <a:lnSpc>
                <a:spcPct val="115000"/>
              </a:lnSpc>
              <a:spcBef>
                <a:spcPct val="0"/>
              </a:spcBef>
              <a:buFont typeface="Arial" panose="020B0604020202020204" pitchFamily="34" charset="0"/>
              <a:buNone/>
            </a:pPr>
            <a:r>
              <a:rPr lang="zh-CN" altLang="en-US" sz="2000"/>
              <a:t>                 </a:t>
            </a:r>
            <a:r>
              <a:rPr lang="en-US" altLang="zh-CN" sz="2000"/>
              <a:t>×</a:t>
            </a:r>
            <a:r>
              <a:rPr lang="en-US" altLang="zh-CN" sz="2000">
                <a:solidFill>
                  <a:srgbClr val="A711AB"/>
                </a:solidFill>
              </a:rPr>
              <a:t>1101              </a:t>
            </a:r>
            <a:r>
              <a:rPr lang="zh-CN" altLang="en-US" sz="2000">
                <a:solidFill>
                  <a:srgbClr val="A711AB"/>
                </a:solidFill>
              </a:rPr>
              <a:t>乘数</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FF0000"/>
                </a:solidFill>
              </a:rPr>
              <a:t>1111              </a:t>
            </a:r>
            <a:r>
              <a:rPr lang="zh-CN" altLang="en-US" sz="2000">
                <a:solidFill>
                  <a:srgbClr val="FF0000"/>
                </a:solidFill>
              </a:rPr>
              <a:t>第</a:t>
            </a:r>
            <a:r>
              <a:rPr lang="en-US" altLang="zh-CN" sz="2000">
                <a:solidFill>
                  <a:srgbClr val="FF0000"/>
                </a:solidFill>
              </a:rPr>
              <a:t>1</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0000</a:t>
            </a:r>
          </a:p>
          <a:p>
            <a:pPr eaLnBrk="1" hangingPunct="1">
              <a:lnSpc>
                <a:spcPct val="115000"/>
              </a:lnSpc>
              <a:spcBef>
                <a:spcPct val="0"/>
              </a:spcBef>
              <a:buFont typeface="Arial" panose="020B0604020202020204" pitchFamily="34" charset="0"/>
              <a:buNone/>
            </a:pPr>
            <a:r>
              <a:rPr lang="en-US" altLang="zh-CN" sz="2000">
                <a:solidFill>
                  <a:srgbClr val="A711AB"/>
                </a:solidFill>
              </a:rPr>
              <a:t>                   </a:t>
            </a:r>
            <a:r>
              <a:rPr lang="en-US" altLang="zh-CN" sz="2000">
                <a:solidFill>
                  <a:srgbClr val="FF0000"/>
                </a:solidFill>
              </a:rPr>
              <a:t>01111              </a:t>
            </a:r>
            <a:r>
              <a:rPr lang="zh-CN" altLang="en-US" sz="2000">
                <a:solidFill>
                  <a:srgbClr val="FF0000"/>
                </a:solidFill>
              </a:rPr>
              <a:t>第</a:t>
            </a:r>
            <a:r>
              <a:rPr lang="en-US" altLang="zh-CN" sz="2000">
                <a:solidFill>
                  <a:srgbClr val="FF0000"/>
                </a:solidFill>
              </a:rPr>
              <a:t>2</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1001011              </a:t>
            </a:r>
            <a:r>
              <a:rPr lang="zh-CN" altLang="en-US" sz="2000">
                <a:solidFill>
                  <a:srgbClr val="FF0000"/>
                </a:solidFill>
              </a:rPr>
              <a:t>第</a:t>
            </a:r>
            <a:r>
              <a:rPr lang="en-US" altLang="zh-CN" sz="2000">
                <a:solidFill>
                  <a:srgbClr val="FF0000"/>
                </a:solidFill>
              </a:rPr>
              <a:t>3</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11000011              </a:t>
            </a:r>
            <a:r>
              <a:rPr lang="zh-CN" altLang="en-US" sz="2000">
                <a:solidFill>
                  <a:srgbClr val="FF0000"/>
                </a:solidFill>
              </a:rPr>
              <a:t>第</a:t>
            </a:r>
            <a:r>
              <a:rPr lang="en-US" altLang="zh-CN" sz="2000">
                <a:solidFill>
                  <a:srgbClr val="FF0000"/>
                </a:solidFill>
              </a:rPr>
              <a:t>4</a:t>
            </a:r>
            <a:r>
              <a:rPr lang="zh-CN" altLang="en-US" sz="2000">
                <a:solidFill>
                  <a:srgbClr val="FF0000"/>
                </a:solidFill>
              </a:rPr>
              <a:t>次部分积</a:t>
            </a:r>
          </a:p>
        </p:txBody>
      </p:sp>
      <p:sp>
        <p:nvSpPr>
          <p:cNvPr id="19" name="直接连接符 160796">
            <a:extLst>
              <a:ext uri="{FF2B5EF4-FFF2-40B4-BE49-F238E27FC236}">
                <a16:creationId xmlns:a16="http://schemas.microsoft.com/office/drawing/2014/main" id="{D9D7C850-96C4-8E40-A9E8-E13B56C84B9F}"/>
              </a:ext>
            </a:extLst>
          </p:cNvPr>
          <p:cNvSpPr>
            <a:spLocks noChangeShapeType="1"/>
          </p:cNvSpPr>
          <p:nvPr/>
        </p:nvSpPr>
        <p:spPr bwMode="auto">
          <a:xfrm>
            <a:off x="7234990" y="2099673"/>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60798">
            <a:extLst>
              <a:ext uri="{FF2B5EF4-FFF2-40B4-BE49-F238E27FC236}">
                <a16:creationId xmlns:a16="http://schemas.microsoft.com/office/drawing/2014/main" id="{3AC6947E-23B5-7E4E-A10E-2F9BF0A8AFD0}"/>
              </a:ext>
            </a:extLst>
          </p:cNvPr>
          <p:cNvSpPr>
            <a:spLocks noChangeShapeType="1"/>
          </p:cNvSpPr>
          <p:nvPr/>
        </p:nvSpPr>
        <p:spPr bwMode="auto">
          <a:xfrm>
            <a:off x="6930190" y="3566523"/>
            <a:ext cx="1447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60799">
            <a:extLst>
              <a:ext uri="{FF2B5EF4-FFF2-40B4-BE49-F238E27FC236}">
                <a16:creationId xmlns:a16="http://schemas.microsoft.com/office/drawing/2014/main" id="{9831D0EA-41B3-6A46-8739-69B4B414E7F5}"/>
              </a:ext>
            </a:extLst>
          </p:cNvPr>
          <p:cNvSpPr>
            <a:spLocks noChangeShapeType="1"/>
          </p:cNvSpPr>
          <p:nvPr/>
        </p:nvSpPr>
        <p:spPr bwMode="auto">
          <a:xfrm>
            <a:off x="6701590" y="4247561"/>
            <a:ext cx="1676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60800">
            <a:extLst>
              <a:ext uri="{FF2B5EF4-FFF2-40B4-BE49-F238E27FC236}">
                <a16:creationId xmlns:a16="http://schemas.microsoft.com/office/drawing/2014/main" id="{5A6C375B-C9B6-5441-9EA4-8FA4348E1BF0}"/>
              </a:ext>
            </a:extLst>
          </p:cNvPr>
          <p:cNvSpPr>
            <a:spLocks noChangeShapeType="1"/>
          </p:cNvSpPr>
          <p:nvPr/>
        </p:nvSpPr>
        <p:spPr bwMode="auto">
          <a:xfrm>
            <a:off x="7234990" y="2847386"/>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1427109-3E8B-30B0-7496-CA78703C56D3}"/>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/89</a:t>
            </a:r>
            <a:endParaRPr kumimoji="1" lang="zh-CN" altLang="en-US" dirty="0"/>
          </a:p>
        </p:txBody>
      </p:sp>
    </p:spTree>
    <p:extLst>
      <p:ext uri="{BB962C8B-B14F-4D97-AF65-F5344CB8AC3E}">
        <p14:creationId xmlns:p14="http://schemas.microsoft.com/office/powerpoint/2010/main" val="145072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二进制的算术运算：除法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904918"/>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solidFill>
                  <a:srgbClr val="A711AB"/>
                </a:solidFill>
              </a:rPr>
              <a:t>应用减法规则可实现除法运算，从被除数最高位开始，找到足以减去除数的位数商</a:t>
            </a:r>
            <a:r>
              <a:rPr lang="en-US" altLang="zh-CN" sz="2400" dirty="0">
                <a:solidFill>
                  <a:srgbClr val="A711AB"/>
                </a:solidFill>
              </a:rPr>
              <a:t>1</a:t>
            </a:r>
            <a:r>
              <a:rPr lang="zh-CN" altLang="en-US" sz="2400" dirty="0">
                <a:solidFill>
                  <a:srgbClr val="A711AB"/>
                </a:solidFill>
              </a:rPr>
              <a:t>，再从被除数减去除数，依次除下去</a:t>
            </a:r>
            <a:r>
              <a:rPr lang="en-US" altLang="zh-CN" sz="2400" dirty="0">
                <a:solidFill>
                  <a:srgbClr val="A711AB"/>
                </a:solidFill>
              </a:rPr>
              <a:t>……</a:t>
            </a:r>
          </a:p>
        </p:txBody>
      </p:sp>
      <p:sp>
        <p:nvSpPr>
          <p:cNvPr id="17" name="文本框 163868">
            <a:extLst>
              <a:ext uri="{FF2B5EF4-FFF2-40B4-BE49-F238E27FC236}">
                <a16:creationId xmlns:a16="http://schemas.microsoft.com/office/drawing/2014/main" id="{E503877C-CE1F-5A40-8280-99A116B4FB88}"/>
              </a:ext>
            </a:extLst>
          </p:cNvPr>
          <p:cNvSpPr txBox="1">
            <a:spLocks noChangeArrowheads="1"/>
          </p:cNvSpPr>
          <p:nvPr/>
        </p:nvSpPr>
        <p:spPr bwMode="auto">
          <a:xfrm>
            <a:off x="855406" y="1112095"/>
            <a:ext cx="367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t>例如：</a:t>
            </a:r>
            <a:r>
              <a:rPr lang="en-US" altLang="zh-CN" sz="2400" dirty="0"/>
              <a:t>100011B</a:t>
            </a:r>
            <a:r>
              <a:rPr lang="zh-CN" altLang="en-US" sz="2400" dirty="0"/>
              <a:t>除以</a:t>
            </a:r>
            <a:r>
              <a:rPr lang="en-US" altLang="zh-CN" sz="2400" dirty="0"/>
              <a:t>101B</a:t>
            </a:r>
          </a:p>
        </p:txBody>
      </p:sp>
      <p:sp>
        <p:nvSpPr>
          <p:cNvPr id="24" name="文本框 163869">
            <a:extLst>
              <a:ext uri="{FF2B5EF4-FFF2-40B4-BE49-F238E27FC236}">
                <a16:creationId xmlns:a16="http://schemas.microsoft.com/office/drawing/2014/main" id="{6BAE3DE7-E32E-F548-9992-5385AC2BF6D9}"/>
              </a:ext>
            </a:extLst>
          </p:cNvPr>
          <p:cNvSpPr txBox="1">
            <a:spLocks noChangeArrowheads="1"/>
          </p:cNvSpPr>
          <p:nvPr/>
        </p:nvSpPr>
        <p:spPr bwMode="auto">
          <a:xfrm>
            <a:off x="969808" y="1885898"/>
            <a:ext cx="3698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solidFill>
                  <a:srgbClr val="A711AB"/>
                </a:solidFill>
              </a:rPr>
              <a:t>                     0111     </a:t>
            </a:r>
            <a:r>
              <a:rPr lang="en-US" altLang="zh-CN" sz="2000">
                <a:solidFill>
                  <a:srgbClr val="FF0000"/>
                </a:solidFill>
              </a:rPr>
              <a:t> </a:t>
            </a:r>
            <a:r>
              <a:rPr lang="zh-CN" altLang="en-US" sz="2000">
                <a:solidFill>
                  <a:srgbClr val="FF0000"/>
                </a:solidFill>
              </a:rPr>
              <a:t>商</a:t>
            </a:r>
          </a:p>
          <a:p>
            <a:pPr eaLnBrk="1" hangingPunct="1">
              <a:spcBef>
                <a:spcPct val="0"/>
              </a:spcBef>
              <a:buFont typeface="Arial" panose="020B0604020202020204" pitchFamily="34" charset="0"/>
              <a:buNone/>
            </a:pPr>
            <a:r>
              <a:rPr lang="zh-CN" altLang="en-US" sz="2000">
                <a:solidFill>
                  <a:srgbClr val="FF0000"/>
                </a:solidFill>
              </a:rPr>
              <a:t>除数</a:t>
            </a:r>
            <a:r>
              <a:rPr lang="en-US" altLang="zh-CN" sz="2000">
                <a:solidFill>
                  <a:srgbClr val="A711AB"/>
                </a:solidFill>
              </a:rPr>
              <a:t>101</a:t>
            </a:r>
            <a:r>
              <a:rPr lang="zh-CN" altLang="en-US" sz="2000">
                <a:solidFill>
                  <a:srgbClr val="A711AB"/>
                </a:solidFill>
              </a:rPr>
              <a:t>）</a:t>
            </a:r>
            <a:r>
              <a:rPr lang="en-US" altLang="zh-CN" sz="2000">
                <a:solidFill>
                  <a:srgbClr val="A711AB"/>
                </a:solidFill>
              </a:rPr>
              <a:t>100011      </a:t>
            </a:r>
            <a:r>
              <a:rPr lang="zh-CN" altLang="en-US" sz="2000">
                <a:solidFill>
                  <a:srgbClr val="FF0000"/>
                </a:solidFill>
              </a:rPr>
              <a:t>被除数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011(1)           </a:t>
            </a:r>
            <a:r>
              <a:rPr lang="zh-CN" altLang="en-US" sz="2000">
                <a:solidFill>
                  <a:srgbClr val="FF0000"/>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010(1)         </a:t>
            </a:r>
            <a:r>
              <a:rPr lang="zh-CN" altLang="en-US" sz="2000">
                <a:solidFill>
                  <a:srgbClr val="A711AB"/>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           </a:t>
            </a:r>
            <a:r>
              <a:rPr lang="zh-CN" altLang="en-US" sz="2000">
                <a:solidFill>
                  <a:srgbClr val="A711AB"/>
                </a:solidFill>
              </a:rPr>
              <a:t>余数</a:t>
            </a:r>
          </a:p>
        </p:txBody>
      </p:sp>
      <p:sp>
        <p:nvSpPr>
          <p:cNvPr id="25" name="直接连接符 163871">
            <a:extLst>
              <a:ext uri="{FF2B5EF4-FFF2-40B4-BE49-F238E27FC236}">
                <a16:creationId xmlns:a16="http://schemas.microsoft.com/office/drawing/2014/main" id="{337C101A-494D-D24E-8DC6-ECC47108ACF6}"/>
              </a:ext>
            </a:extLst>
          </p:cNvPr>
          <p:cNvSpPr>
            <a:spLocks noChangeShapeType="1"/>
          </p:cNvSpPr>
          <p:nvPr/>
        </p:nvSpPr>
        <p:spPr bwMode="auto">
          <a:xfrm>
            <a:off x="2052483" y="2236735"/>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163872">
            <a:extLst>
              <a:ext uri="{FF2B5EF4-FFF2-40B4-BE49-F238E27FC236}">
                <a16:creationId xmlns:a16="http://schemas.microsoft.com/office/drawing/2014/main" id="{DD9C3B7B-F0EE-4A49-868C-61400E2B2E43}"/>
              </a:ext>
            </a:extLst>
          </p:cNvPr>
          <p:cNvSpPr>
            <a:spLocks noChangeShapeType="1"/>
          </p:cNvSpPr>
          <p:nvPr/>
        </p:nvSpPr>
        <p:spPr bwMode="auto">
          <a:xfrm>
            <a:off x="2128683" y="28177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163873">
            <a:extLst>
              <a:ext uri="{FF2B5EF4-FFF2-40B4-BE49-F238E27FC236}">
                <a16:creationId xmlns:a16="http://schemas.microsoft.com/office/drawing/2014/main" id="{A997B27E-8D26-BC48-9510-8A1DB9179895}"/>
              </a:ext>
            </a:extLst>
          </p:cNvPr>
          <p:cNvSpPr>
            <a:spLocks noChangeShapeType="1"/>
          </p:cNvSpPr>
          <p:nvPr/>
        </p:nvSpPr>
        <p:spPr bwMode="auto">
          <a:xfrm>
            <a:off x="2128683" y="34273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163874">
            <a:extLst>
              <a:ext uri="{FF2B5EF4-FFF2-40B4-BE49-F238E27FC236}">
                <a16:creationId xmlns:a16="http://schemas.microsoft.com/office/drawing/2014/main" id="{8374BC9A-EA7E-3B4A-B687-BF861104B3C6}"/>
              </a:ext>
            </a:extLst>
          </p:cNvPr>
          <p:cNvSpPr>
            <a:spLocks noChangeShapeType="1"/>
          </p:cNvSpPr>
          <p:nvPr/>
        </p:nvSpPr>
        <p:spPr bwMode="auto">
          <a:xfrm>
            <a:off x="2128683" y="4051248"/>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表格 28">
            <a:extLst>
              <a:ext uri="{FF2B5EF4-FFF2-40B4-BE49-F238E27FC236}">
                <a16:creationId xmlns:a16="http://schemas.microsoft.com/office/drawing/2014/main" id="{E240CFFF-1945-CC41-9B12-0A61D8689EEF}"/>
              </a:ext>
            </a:extLst>
          </p:cNvPr>
          <p:cNvGraphicFramePr>
            <a:graphicFrameLocks noGrp="1"/>
          </p:cNvGraphicFramePr>
          <p:nvPr>
            <p:extLst>
              <p:ext uri="{D42A27DB-BD31-4B8C-83A1-F6EECF244321}">
                <p14:modId xmlns:p14="http://schemas.microsoft.com/office/powerpoint/2010/main" val="482461348"/>
              </p:ext>
            </p:extLst>
          </p:nvPr>
        </p:nvGraphicFramePr>
        <p:xfrm>
          <a:off x="7601978" y="1005640"/>
          <a:ext cx="2782824" cy="4145280"/>
        </p:xfrm>
        <a:graphic>
          <a:graphicData uri="http://schemas.openxmlformats.org/drawingml/2006/table">
            <a:tbl>
              <a:tblPr firstRow="1" bandRow="1">
                <a:tableStyleId>{5C22544A-7EE6-4342-B048-85BDC9FD1C3A}</a:tableStyleId>
              </a:tblPr>
              <a:tblGrid>
                <a:gridCol w="924431">
                  <a:extLst>
                    <a:ext uri="{9D8B030D-6E8A-4147-A177-3AD203B41FA5}">
                      <a16:colId xmlns:a16="http://schemas.microsoft.com/office/drawing/2014/main" val="2884604181"/>
                    </a:ext>
                  </a:extLst>
                </a:gridCol>
                <a:gridCol w="1858393">
                  <a:extLst>
                    <a:ext uri="{9D8B030D-6E8A-4147-A177-3AD203B41FA5}">
                      <a16:colId xmlns:a16="http://schemas.microsoft.com/office/drawing/2014/main" val="1126893732"/>
                    </a:ext>
                  </a:extLst>
                </a:gridCol>
              </a:tblGrid>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R w="12700" cap="flat" cmpd="sng" algn="ctr">
                      <a:noFill/>
                      <a:prstDash val="solid"/>
                      <a:round/>
                      <a:headEnd type="none" w="med" len="med"/>
                      <a:tailEnd type="none" w="med" len="med"/>
                    </a:lnR>
                    <a:noFill/>
                  </a:tcPr>
                </a:tc>
                <a:tc>
                  <a:txBody>
                    <a:bodyPr/>
                    <a:lstStyle/>
                    <a:p>
                      <a:pPr algn="l"/>
                      <a:r>
                        <a:rPr lang="en-US" altLang="zh-CN" sz="2800" dirty="0">
                          <a:solidFill>
                            <a:schemeClr val="tx1"/>
                          </a:solidFill>
                          <a:latin typeface="Myriad Pro" panose="020B0503030403020204" pitchFamily="34" charset="0"/>
                          <a:ea typeface="Songti SC" panose="02010600040101010101" pitchFamily="2" charset="-122"/>
                        </a:rPr>
                        <a:t>0001.11…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017706"/>
                  </a:ext>
                </a:extLst>
              </a:tr>
              <a:tr h="370840">
                <a:tc>
                  <a:txBody>
                    <a:bodyPr/>
                    <a:lstStyle/>
                    <a:p>
                      <a:pPr algn="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R w="12700" cap="flat" cmpd="sng" algn="ctr">
                      <a:solidFill>
                        <a:schemeClr val="tx1"/>
                      </a:solidFill>
                      <a:prstDash val="solid"/>
                      <a:round/>
                      <a:headEnd type="none" w="med" len="med"/>
                      <a:tailEnd type="none" w="med" len="med"/>
                    </a:lnR>
                    <a:lnB w="12700" cmpd="sng">
                      <a:noFill/>
                    </a:lnB>
                    <a:noFill/>
                  </a:tcPr>
                </a:tc>
                <a:tc>
                  <a:txBody>
                    <a:bodyPr/>
                    <a:lstStyle/>
                    <a:p>
                      <a:pPr algn="l"/>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45905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L w="12700" cmpd="sng">
                      <a:noFill/>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0110</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000</a:t>
                      </a:r>
                      <a:r>
                        <a:rPr lang="en-US" altLang="zh-CN" sz="2800" dirty="0">
                          <a:latin typeface="Myriad Pro" panose="020B0503030403020204" pitchFamily="34" charset="0"/>
                          <a:ea typeface="Songti SC" panose="02010600040101010101" pitchFamily="2" charset="-122"/>
                        </a:rPr>
                        <a:t>0010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A19D1032-02F5-38DA-0D77-43F7C070C265}"/>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/89</a:t>
            </a:r>
            <a:endParaRPr kumimoji="1" lang="zh-CN" altLang="en-US" dirty="0"/>
          </a:p>
        </p:txBody>
      </p:sp>
    </p:spTree>
    <p:extLst>
      <p:ext uri="{BB962C8B-B14F-4D97-AF65-F5344CB8AC3E}">
        <p14:creationId xmlns:p14="http://schemas.microsoft.com/office/powerpoint/2010/main" val="98495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数值型数据的编码表示</a:t>
            </a:r>
            <a:endParaRPr kumimoji="1" lang="en-US" altLang="zh-CN" sz="2800" dirty="0">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B6C80BEE-A2ED-90A2-5DED-425F7CA1CC68}"/>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/89</a:t>
            </a:r>
            <a:endParaRPr kumimoji="1" lang="zh-CN" altLang="en-US" dirty="0"/>
          </a:p>
        </p:txBody>
      </p:sp>
    </p:spTree>
    <p:extLst>
      <p:ext uri="{BB962C8B-B14F-4D97-AF65-F5344CB8AC3E}">
        <p14:creationId xmlns:p14="http://schemas.microsoft.com/office/powerpoint/2010/main" val="115360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67340"/>
            <a:ext cx="12192000" cy="2308324"/>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信息处理</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在人类生存的自然环境中，存在这各种各样的信息，例如声音、温度、湿度、压力和流量等</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这些信息可以通过相应的传感器（</a:t>
            </a:r>
            <a:r>
              <a:rPr kumimoji="1" lang="en-US" altLang="zh-CN" sz="2400" dirty="0">
                <a:latin typeface="Myriad Pro" panose="020B0503030403020204" pitchFamily="34" charset="0"/>
                <a:ea typeface="KaiTi" panose="02010609060101010101" pitchFamily="49" charset="-122"/>
              </a:rPr>
              <a:t>Sensor</a:t>
            </a:r>
            <a:r>
              <a:rPr kumimoji="1" lang="zh-CN" altLang="en-US" sz="2400" dirty="0">
                <a:latin typeface="Myriad Pro" panose="020B0503030403020204" pitchFamily="34" charset="0"/>
                <a:ea typeface="KaiTi" panose="02010609060101010101" pitchFamily="49" charset="-122"/>
              </a:rPr>
              <a:t>）转换为电信号，被输入到电子系统中进行处理与传输</a:t>
            </a:r>
            <a:endParaRPr kumimoji="1" lang="en-US" altLang="zh-CN" sz="2400" dirty="0">
              <a:latin typeface="Myriad Pro" panose="020B0503030403020204" pitchFamily="34" charset="0"/>
              <a:ea typeface="KaiTi" panose="02010609060101010101" pitchFamily="49" charset="-122"/>
            </a:endParaRPr>
          </a:p>
        </p:txBody>
      </p:sp>
      <p:pic>
        <p:nvPicPr>
          <p:cNvPr id="5" name="图片 4">
            <a:extLst>
              <a:ext uri="{FF2B5EF4-FFF2-40B4-BE49-F238E27FC236}">
                <a16:creationId xmlns:a16="http://schemas.microsoft.com/office/drawing/2014/main" id="{DCC1BAFC-830E-8246-9358-778861DB63AD}"/>
              </a:ext>
            </a:extLst>
          </p:cNvPr>
          <p:cNvPicPr>
            <a:picLocks noChangeAspect="1"/>
          </p:cNvPicPr>
          <p:nvPr/>
        </p:nvPicPr>
        <p:blipFill>
          <a:blip r:embed="rId2"/>
          <a:stretch>
            <a:fillRect/>
          </a:stretch>
        </p:blipFill>
        <p:spPr>
          <a:xfrm>
            <a:off x="7845933" y="3355295"/>
            <a:ext cx="4037257" cy="2501961"/>
          </a:xfrm>
          <a:prstGeom prst="rect">
            <a:avLst/>
          </a:prstGeom>
        </p:spPr>
      </p:pic>
      <p:sp>
        <p:nvSpPr>
          <p:cNvPr id="7" name="文本框 6">
            <a:extLst>
              <a:ext uri="{FF2B5EF4-FFF2-40B4-BE49-F238E27FC236}">
                <a16:creationId xmlns:a16="http://schemas.microsoft.com/office/drawing/2014/main" id="{EADD02A3-2B30-424A-9759-EA9E1A8AE0F4}"/>
              </a:ext>
            </a:extLst>
          </p:cNvPr>
          <p:cNvSpPr txBox="1"/>
          <p:nvPr/>
        </p:nvSpPr>
        <p:spPr>
          <a:xfrm>
            <a:off x="0" y="3519035"/>
            <a:ext cx="7724272"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a:t>
            </a:r>
            <a:r>
              <a:rPr kumimoji="1" lang="en-US" altLang="zh-CN" sz="2400" dirty="0">
                <a:latin typeface="Myriad Pro" panose="020B0503030403020204" pitchFamily="34" charset="0"/>
                <a:ea typeface="KaiTi" panose="02010609060101010101" pitchFamily="49" charset="-122"/>
              </a:rPr>
              <a:t>Analog signal</a:t>
            </a:r>
            <a:r>
              <a:rPr kumimoji="1" lang="zh-CN" altLang="en-US" sz="2400" dirty="0">
                <a:latin typeface="Myriad Pro" panose="020B0503030403020204" pitchFamily="34" charset="0"/>
                <a:ea typeface="KaiTi" panose="02010609060101010101" pitchFamily="49" charset="-122"/>
              </a:rPr>
              <a:t>）：信号幅度随时间连续变化，即在时间和数值上均具连续性</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处理模拟信号的电子电路称为模拟电路</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42FFFBEA-8670-8563-1AC8-860677300D8B}"/>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/89</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2191999" cy="452130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表示一个数值型数据要确定三要素</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进位计数制、定点</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浮点表示、编码规则</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任何给定的一个二进制</a:t>
            </a:r>
            <a:r>
              <a:rPr kumimoji="1" lang="en-US" altLang="zh-CN" sz="2400" dirty="0">
                <a:latin typeface="KaiTi" panose="02010609060101010101" pitchFamily="49" charset="-122"/>
                <a:ea typeface="KaiTi" panose="02010609060101010101" pitchFamily="49" charset="-122"/>
              </a:rPr>
              <a:t>0/1</a:t>
            </a:r>
            <a:r>
              <a:rPr kumimoji="1" lang="zh-CN" altLang="en-US" sz="2400" dirty="0">
                <a:latin typeface="KaiTi" panose="02010609060101010101" pitchFamily="49" charset="-122"/>
                <a:ea typeface="KaiTi" panose="02010609060101010101" pitchFamily="49" charset="-122"/>
              </a:rPr>
              <a:t>序列，在未确定它采用什么进位计数制、定点还是浮点以及编码方法之前，它所表示的值是无法确定的</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日常生活中所使用的数有整数和实数之分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整数的小数点固定在数的最右边，可以省略不写；而实数的小数点则不固定</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计算机内部数据中的每一位只能是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，不可能出现小数点</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必须要解决小数点的表示问题，计算机才能够处理日常使用的数值型数据</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28DB794D-1E8E-2807-F1F2-312117DEAF6D}"/>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/89</a:t>
            </a:r>
            <a:endParaRPr kumimoji="1" lang="zh-CN" altLang="en-US" dirty="0"/>
          </a:p>
        </p:txBody>
      </p:sp>
    </p:spTree>
    <p:extLst>
      <p:ext uri="{BB962C8B-B14F-4D97-AF65-F5344CB8AC3E}">
        <p14:creationId xmlns:p14="http://schemas.microsoft.com/office/powerpoint/2010/main" val="169771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1625943"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在计算机中通常通过约定小数点的位置来实现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小数点位置约定在固定位置的数称为</a:t>
            </a:r>
            <a:r>
              <a:rPr kumimoji="1" lang="zh-CN" altLang="en-US" sz="2400" dirty="0">
                <a:solidFill>
                  <a:srgbClr val="0000FF"/>
                </a:solidFill>
                <a:latin typeface="KaiTi" panose="02010609060101010101" pitchFamily="49" charset="-122"/>
                <a:ea typeface="KaiTi" panose="02010609060101010101" pitchFamily="49" charset="-122"/>
              </a:rPr>
              <a:t>定点数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小数点位置约定为可浮动的数称为</a:t>
            </a:r>
            <a:r>
              <a:rPr kumimoji="1" lang="zh-CN" altLang="en-US" sz="2400" dirty="0">
                <a:solidFill>
                  <a:srgbClr val="0000FF"/>
                </a:solidFill>
                <a:latin typeface="KaiTi" panose="02010609060101010101" pitchFamily="49" charset="-122"/>
                <a:ea typeface="KaiTi" panose="02010609060101010101" pitchFamily="49" charset="-122"/>
              </a:rPr>
              <a:t>浮点数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任意一个浮点数都可以用一个定点小数和一个顶点整数来表示，因此，只需要考虑定点数的编码表示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定点数的编码表示</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主要有四种：原码、补码、反码、移码</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1962B17-2D11-7B13-28D2-A69522A8E890}"/>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/89</a:t>
            </a:r>
            <a:endParaRPr kumimoji="1" lang="zh-CN" altLang="en-US" dirty="0"/>
          </a:p>
        </p:txBody>
      </p:sp>
    </p:spTree>
    <p:extLst>
      <p:ext uri="{BB962C8B-B14F-4D97-AF65-F5344CB8AC3E}">
        <p14:creationId xmlns:p14="http://schemas.microsoft.com/office/powerpoint/2010/main" val="122918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29047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计算机内部数据中的每一位只能是</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或者</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，所以正负号也用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和</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来表示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一般规定</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表示正号，</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表示负号</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数字化了的符号能否和数值部分一起参加运算？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为此，产生了把符号位和数值部分一起进行编码的各种方法</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640288DD-71B2-15C9-DB6F-E7BF5E2C967C}"/>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/89</a:t>
            </a:r>
            <a:endParaRPr kumimoji="1" lang="zh-CN" altLang="en-US" dirty="0"/>
          </a:p>
        </p:txBody>
      </p:sp>
    </p:spTree>
    <p:extLst>
      <p:ext uri="{BB962C8B-B14F-4D97-AF65-F5344CB8AC3E}">
        <p14:creationId xmlns:p14="http://schemas.microsoft.com/office/powerpoint/2010/main" val="99731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3800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例：机器数</a:t>
                </a:r>
                <a14:m>
                  <m:oMath xmlns:m="http://schemas.openxmlformats.org/officeDocument/2006/math">
                    <m:r>
                      <a:rPr kumimoji="1" lang="zh-CN" altLang="en-US" sz="2800">
                        <a:latin typeface="Cambria Math" panose="02040503050406030204" pitchFamily="18" charset="0"/>
                      </a:rPr>
                      <m:t> </m:t>
                    </m:r>
                    <m:r>
                      <a:rPr kumimoji="1" lang="en-US" altLang="zh-CN" sz="2800" i="1">
                        <a:latin typeface="Cambria Math" panose="02040503050406030204" pitchFamily="18" charset="0"/>
                      </a:rPr>
                      <m:t>𝑋</m:t>
                    </m:r>
                    <m:r>
                      <a:rPr kumimoji="1" lang="zh-CN" altLang="en-US" sz="2800" i="1">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有</a:t>
                </a:r>
                <a14:m>
                  <m:oMath xmlns:m="http://schemas.openxmlformats.org/officeDocument/2006/math">
                    <m:r>
                      <a:rPr kumimoji="1" lang="en-US" altLang="zh-CN" sz="2800" i="1">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位，表示为 </a:t>
                </a:r>
                <a14:m>
                  <m:oMath xmlns:m="http://schemas.openxmlformats.org/officeDocument/2006/math">
                    <m:r>
                      <a:rPr kumimoji="1" lang="en-US" altLang="zh-CN" sz="2800" i="1">
                        <a:latin typeface="Cambria Math" panose="02040503050406030204" pitchFamily="18" charset="0"/>
                      </a:rPr>
                      <m:t>𝑋</m:t>
                    </m:r>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−2</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0</m:t>
                        </m:r>
                      </m:sub>
                    </m:sSub>
                  </m:oMath>
                </a14:m>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𝑖</m:t>
                        </m:r>
                      </m:sub>
                    </m:sSub>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或者</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，第一位</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b>
                    </m:sSub>
                  </m:oMath>
                </a14:m>
                <a:r>
                  <a:rPr kumimoji="1" lang="zh-CN" altLang="en-US" sz="2400" dirty="0">
                    <a:latin typeface="Myriad Pro" panose="020B0503030403020204" pitchFamily="34" charset="0"/>
                    <a:ea typeface="KaiTi" panose="02010609060101010101" pitchFamily="49" charset="-122"/>
                  </a:rPr>
                  <a:t>是数的符号，后𝑛−</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位是数值部分</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数值型数据在计算机内部的编码问题，实际上就是机器数</a:t>
                </a:r>
                <a14:m>
                  <m:oMath xmlns:m="http://schemas.openxmlformats.org/officeDocument/2006/math">
                    <m:r>
                      <a:rPr kumimoji="1" lang="en-US" altLang="zh-CN" sz="2800" i="1">
                        <a:latin typeface="Cambria Math" panose="02040503050406030204" pitchFamily="18" charset="0"/>
                      </a:rPr>
                      <m:t>𝑋</m:t>
                    </m:r>
                  </m:oMath>
                </a14:m>
                <a:r>
                  <a:rPr kumimoji="1" lang="zh-CN" altLang="en-US" sz="2800" dirty="0">
                    <a:latin typeface="Songti SC" panose="02010600040101010101" pitchFamily="2" charset="-122"/>
                    <a:ea typeface="Songti SC" panose="02010600040101010101" pitchFamily="2" charset="-122"/>
                  </a:rPr>
                  <a:t>的各位</a:t>
                </a:r>
                <a14:m>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b="0" i="1" smtClean="0">
                            <a:latin typeface="Cambria Math" panose="02040503050406030204" pitchFamily="18" charset="0"/>
                          </a:rPr>
                          <m:t>𝑖</m:t>
                        </m:r>
                      </m:sub>
                    </m:sSub>
                  </m:oMath>
                </a14:m>
                <a:r>
                  <a:rPr kumimoji="1" lang="zh-CN" altLang="en-US" sz="2800" dirty="0">
                    <a:latin typeface="Songti SC" panose="02010600040101010101" pitchFamily="2" charset="-122"/>
                    <a:ea typeface="Songti SC" panose="02010600040101010101" pitchFamily="2" charset="-122"/>
                  </a:rPr>
                  <a:t>取值与真值</a:t>
                </a:r>
                <a14:m>
                  <m:oMath xmlns:m="http://schemas.openxmlformats.org/officeDocument/2006/math">
                    <m:sSub>
                      <m:sSubPr>
                        <m:ctrlPr>
                          <a:rPr kumimoji="1" lang="en-US" altLang="zh-CN" sz="2800" i="1">
                            <a:latin typeface="Cambria Math" panose="02040503050406030204" pitchFamily="18" charset="0"/>
                            <a:ea typeface="KaiTi" panose="02010609060101010101" pitchFamily="49" charset="-122"/>
                          </a:rPr>
                        </m:ctrlPr>
                      </m:sSubPr>
                      <m:e>
                        <m:r>
                          <a:rPr kumimoji="1" lang="en-US" altLang="zh-CN" sz="2800" i="1">
                            <a:latin typeface="Cambria Math" panose="02040503050406030204" pitchFamily="18" charset="0"/>
                            <a:ea typeface="KaiTi" panose="02010609060101010101" pitchFamily="49" charset="-122"/>
                          </a:rPr>
                          <m:t>𝑋</m:t>
                        </m:r>
                      </m:e>
                      <m:sub>
                        <m:r>
                          <a:rPr kumimoji="1" lang="en-US" altLang="zh-CN" sz="2800" i="1">
                            <a:latin typeface="Cambria Math" panose="02040503050406030204" pitchFamily="18" charset="0"/>
                            <a:ea typeface="KaiTi" panose="02010609060101010101" pitchFamily="49" charset="-122"/>
                          </a:rPr>
                          <m:t>𝑇</m:t>
                        </m:r>
                      </m:sub>
                    </m:sSub>
                  </m:oMath>
                </a14:m>
                <a:r>
                  <a:rPr kumimoji="1" lang="zh-CN" altLang="en-US" sz="2800" dirty="0">
                    <a:latin typeface="Songti SC" panose="02010600040101010101" pitchFamily="2" charset="-122"/>
                    <a:ea typeface="Songti SC" panose="02010600040101010101" pitchFamily="2" charset="-122"/>
                  </a:rPr>
                  <a:t>的关系问题</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常用编码表示法：</a:t>
                </a:r>
                <a:r>
                  <a:rPr kumimoji="1" lang="zh-CN" altLang="en-US" sz="2400" dirty="0">
                    <a:solidFill>
                      <a:srgbClr val="FF0000"/>
                    </a:solidFill>
                    <a:latin typeface="KaiTi" panose="02010609060101010101" pitchFamily="49" charset="-122"/>
                    <a:ea typeface="KaiTi" panose="02010609060101010101" pitchFamily="49" charset="-122"/>
                  </a:rPr>
                  <a:t>原码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补码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移码</a:t>
                </a:r>
                <a:r>
                  <a:rPr kumimoji="1" lang="zh-CN" altLang="en-US" sz="2400" dirty="0">
                    <a:latin typeface="KaiTi" panose="02010609060101010101" pitchFamily="49" charset="-122"/>
                    <a:ea typeface="KaiTi" panose="02010609060101010101" pitchFamily="49" charset="-122"/>
                  </a:rPr>
                  <a:t>表示法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5338000"/>
              </a:xfrm>
              <a:prstGeom prst="rect">
                <a:avLst/>
              </a:prstGeom>
              <a:blipFill>
                <a:blip r:embed="rId2"/>
                <a:stretch>
                  <a:fillRect l="-938" b="-16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0BB8636-687A-1AC0-E929-4459DD312892}"/>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/89</a:t>
            </a:r>
            <a:endParaRPr kumimoji="1" lang="zh-CN" altLang="en-US" dirty="0"/>
          </a:p>
        </p:txBody>
      </p:sp>
    </p:spTree>
    <p:extLst>
      <p:ext uri="{BB962C8B-B14F-4D97-AF65-F5344CB8AC3E}">
        <p14:creationId xmlns:p14="http://schemas.microsoft.com/office/powerpoint/2010/main" val="324541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300474"/>
                <a:ext cx="12191999" cy="3515386"/>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一个数的原码由符号位后直接跟数值位构成</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因此也称“符号</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数制”（</a:t>
                </a:r>
                <a:r>
                  <a:rPr kumimoji="1" lang="en-US" altLang="zh-CN" sz="2400" dirty="0">
                    <a:latin typeface="Myriad Pro" panose="020B0503030403020204" pitchFamily="34" charset="0"/>
                    <a:ea typeface="KaiTi" panose="02010609060101010101" pitchFamily="49" charset="-122"/>
                  </a:rPr>
                  <a:t>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magnitude</a:t>
                </a:r>
                <a:r>
                  <a:rPr kumimoji="1" lang="zh-CN" altLang="en-US" sz="2400" dirty="0">
                    <a:latin typeface="Myriad Pro" panose="020B0503030403020204" pitchFamily="34" charset="0"/>
                    <a:ea typeface="KaiTi" panose="02010609060101010101" pitchFamily="49" charset="-122"/>
                  </a:rPr>
                  <a:t>）表示法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正数和负数仅符号位不同，数值部分完全相同</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原码编码规则</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机器数</a:t>
                </a:r>
                <a14:m>
                  <m:oMath xmlns:m="http://schemas.openxmlformats.org/officeDocument/2006/math">
                    <m:r>
                      <a:rPr kumimoji="1" lang="zh-CN" altLang="en-US" sz="2400">
                        <a:latin typeface="Cambria Math" panose="02040503050406030204" pitchFamily="18" charset="0"/>
                      </a:rPr>
                      <m:t> </m:t>
                    </m:r>
                    <m:r>
                      <a:rPr kumimoji="1" lang="en-US" altLang="zh-CN" sz="2400" i="1">
                        <a:latin typeface="Cambria Math" panose="02040503050406030204" pitchFamily="18" charset="0"/>
                      </a:rPr>
                      <m:t>𝑋</m:t>
                    </m:r>
                    <m:r>
                      <a:rPr kumimoji="1" lang="zh-CN" altLang="en-US" sz="2400" i="1">
                        <a:latin typeface="Cambria Math" panose="02040503050406030204" pitchFamily="18" charset="0"/>
                      </a:rPr>
                      <m:t> </m:t>
                    </m:r>
                  </m:oMath>
                </a14:m>
                <a:r>
                  <a:rPr kumimoji="1" lang="zh-CN" altLang="en-US" sz="2400" dirty="0">
                    <a:latin typeface="KaiTi" panose="02010609060101010101" pitchFamily="49" charset="-122"/>
                    <a:ea typeface="KaiTi" panose="02010609060101010101" pitchFamily="49" charset="-122"/>
                  </a:rPr>
                  <a:t>有</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𝑛</m:t>
                    </m:r>
                  </m:oMath>
                </a14:m>
                <a:r>
                  <a:rPr kumimoji="1" lang="zh-CN" altLang="en-US" sz="2400" dirty="0">
                    <a:latin typeface="KaiTi" panose="02010609060101010101" pitchFamily="49" charset="-122"/>
                    <a:ea typeface="KaiTi" panose="02010609060101010101" pitchFamily="49" charset="-122"/>
                  </a:rPr>
                  <a:t>位，表示为 </a:t>
                </a:r>
                <a14:m>
                  <m:oMath xmlns:m="http://schemas.openxmlformats.org/officeDocument/2006/math">
                    <m:r>
                      <a:rPr kumimoji="1" lang="en-US" altLang="zh-CN" sz="2400" i="1">
                        <a:latin typeface="Cambria Math" panose="02040503050406030204" pitchFamily="18" charset="0"/>
                      </a:rPr>
                      <m:t>𝑋</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为正数时，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=0</m:t>
                    </m:r>
                  </m:oMath>
                </a14:m>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为负数时，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300474"/>
                <a:ext cx="12191999" cy="3515386"/>
              </a:xfrm>
              <a:prstGeom prst="rect">
                <a:avLst/>
              </a:prstGeom>
              <a:blipFill>
                <a:blip r:embed="rId2"/>
                <a:stretch>
                  <a:fillRect l="-938" b="-251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252D5AB-EB25-2E7F-E12E-E375CC4AFB6C}"/>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/89</a:t>
            </a:r>
            <a:endParaRPr kumimoji="1" lang="zh-CN" altLang="en-US" dirty="0"/>
          </a:p>
        </p:txBody>
      </p:sp>
    </p:spTree>
    <p:extLst>
      <p:ext uri="{BB962C8B-B14F-4D97-AF65-F5344CB8AC3E}">
        <p14:creationId xmlns:p14="http://schemas.microsoft.com/office/powerpoint/2010/main" val="140817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45229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𝑇</m:t>
                        </m:r>
                      </m:sub>
                    </m:sSub>
                    <m:r>
                      <a:rPr kumimoji="1" lang="en-US" altLang="zh-CN" sz="2400" b="0" i="1" dirty="0" smtClean="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1</m:t>
                    </m:r>
                    <m:r>
                      <a:rPr kumimoji="1" lang="en-US" altLang="zh-CN" sz="2400" i="1" dirty="0">
                        <a:latin typeface="Cambria Math" panose="02040503050406030204" pitchFamily="18" charset="0"/>
                        <a:ea typeface="KaiTi" panose="02010609060101010101" pitchFamily="49" charset="-122"/>
                      </a:rPr>
                      <m:t>0001010</m:t>
                    </m:r>
                    <m:r>
                      <a:rPr kumimoji="1" lang="en-US" altLang="zh-CN" sz="2400" b="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8AH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0x8A</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=00001010</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0x0A</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有两种表示形式</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b="0" i="1" smtClean="0">
                        <a:latin typeface="Cambria Math" panose="02040503050406030204" pitchFamily="18" charset="0"/>
                        <a:ea typeface="KaiTi" panose="02010609060101010101" pitchFamily="49" charset="-122"/>
                      </a:rPr>
                      <m:t>=000⋅⋅⋅0</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00⋅⋅⋅0</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210533"/>
                <a:ext cx="12191999" cy="4522905"/>
              </a:xfrm>
              <a:prstGeom prst="rect">
                <a:avLst/>
              </a:prstGeom>
              <a:blipFill>
                <a:blip r:embed="rId2"/>
                <a:stretch>
                  <a:fillRect l="-938" b="-11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A49D41E-692A-C9DD-0E70-325A65F70DDB}"/>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/89</a:t>
            </a:r>
            <a:endParaRPr kumimoji="1" lang="zh-CN" altLang="en-US" dirty="0"/>
          </a:p>
        </p:txBody>
      </p:sp>
    </p:spTree>
    <p:extLst>
      <p:ext uri="{BB962C8B-B14F-4D97-AF65-F5344CB8AC3E}">
        <p14:creationId xmlns:p14="http://schemas.microsoft.com/office/powerpoint/2010/main" val="377660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298242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优点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与真值的对应关系直观、方便</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缺点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的表示不唯一，给使用带来不便</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原码运算中符号和数值部分必须分开处理</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D86E3C7-87BB-5C21-376A-513D05BA7292}"/>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/89</a:t>
            </a:r>
            <a:endParaRPr kumimoji="1" lang="zh-CN" altLang="en-US" dirty="0"/>
          </a:p>
        </p:txBody>
      </p:sp>
    </p:spTree>
    <p:extLst>
      <p:ext uri="{BB962C8B-B14F-4D97-AF65-F5344CB8AC3E}">
        <p14:creationId xmlns:p14="http://schemas.microsoft.com/office/powerpoint/2010/main" val="23836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165562"/>
                <a:ext cx="12191999" cy="35210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补码表示可以实现加减运算的统一，即用加法来实现减法运算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在计算机中，补码用来表示带符号整数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two’s</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complement</a:t>
                </a:r>
                <a:r>
                  <a:rPr kumimoji="1" lang="zh-CN" altLang="en-US" sz="2400" dirty="0">
                    <a:latin typeface="Myriad Pro" panose="020B0503030403020204" pitchFamily="34" charset="0"/>
                    <a:ea typeface="KaiTi" panose="02010609060101010101" pitchFamily="49" charset="-122"/>
                  </a:rPr>
                  <a:t>）表示法，由符号位后跟真值的</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oMath>
                </a14:m>
                <a:r>
                  <a:rPr kumimoji="1" lang="zh-CN" altLang="en-US" sz="2400" dirty="0">
                    <a:latin typeface="Myriad Pro" panose="020B0503030403020204" pitchFamily="34" charset="0"/>
                    <a:ea typeface="KaiTi" panose="02010609060101010101" pitchFamily="49" charset="-122"/>
                  </a:rPr>
                  <a:t>补码构成</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𝐾</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1" dirty="0" err="1" smtClean="0">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smtClean="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165562"/>
                <a:ext cx="12191999" cy="3521029"/>
              </a:xfrm>
              <a:prstGeom prst="rect">
                <a:avLst/>
              </a:prstGeom>
              <a:blipFill>
                <a:blip r:embed="rId2"/>
                <a:stretch>
                  <a:fillRect l="-938" b="-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B57A4A8-3361-3480-AB6A-F7EE5041D713}"/>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/89</a:t>
            </a:r>
            <a:endParaRPr kumimoji="1" lang="zh-CN" altLang="en-US" dirty="0"/>
          </a:p>
        </p:txBody>
      </p:sp>
    </p:spTree>
    <p:extLst>
      <p:ext uri="{BB962C8B-B14F-4D97-AF65-F5344CB8AC3E}">
        <p14:creationId xmlns:p14="http://schemas.microsoft.com/office/powerpoint/2010/main" val="389996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61371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𝐾</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i="1" dirty="0" err="1">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i="1">
                        <a:latin typeface="Cambria Math" panose="02040503050406030204" pitchFamily="18" charset="0"/>
                        <a:ea typeface="KaiTi" panose="02010609060101010101" pitchFamily="49" charset="-122"/>
                      </a:rPr>
                      <m:t>𝐴</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𝐵</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例：钟表是一个典型的模运算系统</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假定现在钟表时针指向</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点，要将它拨向</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点，有两种拨法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 逆时针拨</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10−4=6</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顺时针拨</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10+8=18≡</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6</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系统中，</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m:t>
                    </m:r>
                    <m:d>
                      <m:dPr>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12−4</m:t>
                        </m:r>
                      </m:e>
                    </m:d>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即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−4≡</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我们称</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是</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对模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的</a:t>
                </a:r>
                <a:r>
                  <a:rPr kumimoji="1" lang="zh-CN" altLang="en-US" sz="2400" dirty="0">
                    <a:solidFill>
                      <a:srgbClr val="FF0000"/>
                    </a:solidFill>
                    <a:latin typeface="Myriad Pro" panose="020B0503030403020204" pitchFamily="34" charset="0"/>
                    <a:ea typeface="KaiTi" panose="02010609060101010101" pitchFamily="49" charset="-122"/>
                  </a:rPr>
                  <a:t>补码</a:t>
                </a:r>
                <a:r>
                  <a:rPr kumimoji="1" lang="zh-CN" altLang="en-US" sz="2400" dirty="0">
                    <a:latin typeface="Myriad Pro" panose="020B0503030403020204" pitchFamily="34" charset="0"/>
                    <a:ea typeface="KaiTi" panose="02010609060101010101" pitchFamily="49" charset="-122"/>
                  </a:rPr>
                  <a:t>，同理有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3</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9</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和即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5</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7</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对于某一确定的模，某数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减去小于模的另一数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，可以用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加上</a:t>
                </a:r>
                <a:r>
                  <a:rPr kumimoji="1" lang="en-US" altLang="zh-CN" sz="2400" dirty="0">
                    <a:latin typeface="Myriad Pro" panose="020B0503030403020204" pitchFamily="34" charset="0"/>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的补码来代替，这就是补码可以借助加法运算来实现减法运算的原因</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6137129"/>
              </a:xfrm>
              <a:prstGeom prst="rect">
                <a:avLst/>
              </a:prstGeom>
              <a:blipFill>
                <a:blip r:embed="rId2"/>
                <a:stretch>
                  <a:fillRect l="-938" b="-8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4F1CD7-E393-AAE9-DD6F-EE15F866F470}"/>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/89</a:t>
            </a:r>
            <a:endParaRPr kumimoji="1" lang="zh-CN" altLang="en-US" dirty="0"/>
          </a:p>
        </p:txBody>
      </p:sp>
    </p:spTree>
    <p:extLst>
      <p:ext uri="{BB962C8B-B14F-4D97-AF65-F5344CB8AC3E}">
        <p14:creationId xmlns:p14="http://schemas.microsoft.com/office/powerpoint/2010/main" val="30044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576504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正数的补码符号位</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，数值部分是它本身</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负数的补码等于模与该负数的绝对值之差</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公式表示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为正数时，</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为负数时，</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统一：对于任意数</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，它的补码形式为</a:t>
                </a:r>
                <a14:m>
                  <m:oMath xmlns:m="http://schemas.openxmlformats.org/officeDocument/2006/math">
                    <m:sSub>
                      <m:sSubPr>
                        <m:ctrlPr>
                          <a:rPr kumimoji="1" lang="en-US" altLang="zh-CN" sz="2400" i="1" smtClean="0">
                            <a:solidFill>
                              <a:srgbClr val="0000FF"/>
                            </a:solidFill>
                            <a:latin typeface="Cambria Math" panose="02040503050406030204" pitchFamily="18" charset="0"/>
                            <a:ea typeface="KaiTi" panose="02010609060101010101" pitchFamily="49" charset="-122"/>
                          </a:rPr>
                        </m:ctrlPr>
                      </m:sSubPr>
                      <m:e>
                        <m:d>
                          <m:dPr>
                            <m:begChr m:val="["/>
                            <m:endChr m:val="]"/>
                            <m:ctrlPr>
                              <a:rPr kumimoji="1" lang="en-US" altLang="zh-CN" sz="2400" i="1">
                                <a:solidFill>
                                  <a:srgbClr val="0000FF"/>
                                </a:solidFill>
                                <a:latin typeface="Cambria Math" panose="02040503050406030204" pitchFamily="18" charset="0"/>
                                <a:ea typeface="KaiTi" panose="02010609060101010101" pitchFamily="49" charset="-122"/>
                              </a:rPr>
                            </m:ctrlPr>
                          </m:dPr>
                          <m:e>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e>
                        </m:d>
                      </m:e>
                      <m:sub>
                        <m:r>
                          <a:rPr kumimoji="1" lang="zh-CN" altLang="en-US" sz="2400" i="1">
                            <a:solidFill>
                              <a:srgbClr val="0000FF"/>
                            </a:solidFill>
                            <a:latin typeface="Cambria Math" panose="02040503050406030204" pitchFamily="18" charset="0"/>
                            <a:ea typeface="KaiTi" panose="02010609060101010101" pitchFamily="49" charset="-122"/>
                          </a:rPr>
                          <m:t>补</m:t>
                        </m:r>
                      </m:sub>
                    </m:sSub>
                    <m:r>
                      <a:rPr kumimoji="1" lang="en-US" altLang="zh-CN" sz="2400" i="1">
                        <a:solidFill>
                          <a:srgbClr val="0000FF"/>
                        </a:solidFill>
                        <a:latin typeface="Cambria Math" panose="02040503050406030204" pitchFamily="18" charset="0"/>
                        <a:ea typeface="KaiTi" panose="02010609060101010101" pitchFamily="49" charset="-122"/>
                      </a:rPr>
                      <m:t>=</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m:t>
                    </m:r>
                    <m:r>
                      <m:rPr>
                        <m:sty m:val="p"/>
                      </m:rPr>
                      <a:rPr kumimoji="1" lang="en-US" altLang="zh-CN" sz="2400">
                        <a:solidFill>
                          <a:srgbClr val="0000FF"/>
                        </a:solidFill>
                        <a:latin typeface="Cambria Math" panose="02040503050406030204" pitchFamily="18" charset="0"/>
                        <a:ea typeface="KaiTi" panose="02010609060101010101" pitchFamily="49" charset="-122"/>
                      </a:rPr>
                      <m:t>mod</m:t>
                    </m:r>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计算机内部，具有一位符号位和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位数值位的二进制整数补码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b="0" i="0"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&lt;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0" smtClean="0">
                        <a:latin typeface="Cambria Math" panose="02040503050406030204" pitchFamily="18" charset="0"/>
                        <a:ea typeface="KaiTi" panose="02010609060101010101" pitchFamily="49" charset="-122"/>
                      </a:rPr>
                      <m:t>,</m:t>
                    </m:r>
                    <m:r>
                      <a:rPr kumimoji="1" lang="zh-CN" altLang="en-US" sz="2400" b="0" i="0" smtClean="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5765040"/>
              </a:xfrm>
              <a:prstGeom prst="rect">
                <a:avLst/>
              </a:prstGeom>
              <a:blipFill>
                <a:blip r:embed="rId2"/>
                <a:stretch>
                  <a:fillRect l="-938" b="-44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A531CB-BC55-FE93-2AEC-9EAA5EB0A3DD}"/>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/89</a:t>
            </a:r>
            <a:endParaRPr kumimoji="1" lang="zh-CN" altLang="en-US" dirty="0"/>
          </a:p>
        </p:txBody>
      </p:sp>
    </p:spTree>
    <p:extLst>
      <p:ext uri="{BB962C8B-B14F-4D97-AF65-F5344CB8AC3E}">
        <p14:creationId xmlns:p14="http://schemas.microsoft.com/office/powerpoint/2010/main" val="77069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5" name="文本框 4">
            <a:extLst>
              <a:ext uri="{FF2B5EF4-FFF2-40B4-BE49-F238E27FC236}">
                <a16:creationId xmlns:a16="http://schemas.microsoft.com/office/drawing/2014/main" id="{84385BDB-02FF-8042-9DBE-CC98BCCF73F0}"/>
              </a:ext>
            </a:extLst>
          </p:cNvPr>
          <p:cNvSpPr txBox="1"/>
          <p:nvPr/>
        </p:nvSpPr>
        <p:spPr>
          <a:xfrm>
            <a:off x="0" y="1100688"/>
            <a:ext cx="11883190" cy="1569660"/>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数字信号（</a:t>
            </a:r>
            <a:r>
              <a:rPr kumimoji="1" lang="en-US" altLang="zh-CN" sz="2400" dirty="0">
                <a:latin typeface="Myriad Pro" panose="020B0503030403020204" pitchFamily="34" charset="0"/>
                <a:ea typeface="KaiTi" panose="02010609060101010101" pitchFamily="49" charset="-122"/>
              </a:rPr>
              <a:t>Digital signal</a:t>
            </a:r>
            <a:r>
              <a:rPr kumimoji="1" lang="zh-CN" altLang="en-US" sz="2400" dirty="0">
                <a:latin typeface="Myriad Pro" panose="020B0503030403020204" pitchFamily="34" charset="0"/>
                <a:ea typeface="KaiTi" panose="02010609060101010101" pitchFamily="49" charset="-122"/>
              </a:rPr>
              <a:t>）：在幅度和时间上都是离散的、突变的信号</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通常采用的数字信号具有双值性，低电平用</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表示，高电平用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a:t>
            </a:r>
            <a:endParaRPr kumimoji="1" lang="en-US" altLang="zh-CN" sz="2400" dirty="0">
              <a:latin typeface="Myriad Pro" panose="020B0503030403020204" pitchFamily="34" charset="0"/>
              <a:ea typeface="KaiTi" panose="02010609060101010101" pitchFamily="49" charset="-122"/>
            </a:endParaRPr>
          </a:p>
        </p:txBody>
      </p:sp>
      <p:sp>
        <p:nvSpPr>
          <p:cNvPr id="6" name="文本框 5">
            <a:extLst>
              <a:ext uri="{FF2B5EF4-FFF2-40B4-BE49-F238E27FC236}">
                <a16:creationId xmlns:a16="http://schemas.microsoft.com/office/drawing/2014/main" id="{E3FF8559-D9F6-E24B-9FEB-75F7F3063E61}"/>
              </a:ext>
            </a:extLst>
          </p:cNvPr>
          <p:cNvSpPr txBox="1"/>
          <p:nvPr/>
        </p:nvSpPr>
        <p:spPr>
          <a:xfrm>
            <a:off x="0" y="3754385"/>
            <a:ext cx="8361947"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数字电路就是用于传输和处理数字信号的电子电路</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主要研究输入与输出信号之间的因果关系，一般称为</a:t>
            </a:r>
            <a:r>
              <a:rPr kumimoji="1" lang="zh-CN" altLang="en-US" sz="2400" dirty="0">
                <a:solidFill>
                  <a:srgbClr val="FF0000"/>
                </a:solidFill>
                <a:latin typeface="Myriad Pro" panose="020B0503030403020204" pitchFamily="34" charset="0"/>
                <a:ea typeface="KaiTi" panose="02010609060101010101" pitchFamily="49" charset="-122"/>
              </a:rPr>
              <a:t>逻辑关系</a:t>
            </a:r>
            <a:endParaRPr kumimoji="1" lang="en-US" altLang="zh-CN" sz="2400" dirty="0">
              <a:solidFill>
                <a:srgbClr val="FF0000"/>
              </a:solidFill>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因此，数字电路又称为</a:t>
            </a:r>
            <a:r>
              <a:rPr kumimoji="1" lang="zh-CN" altLang="en-US" sz="2400" dirty="0">
                <a:solidFill>
                  <a:srgbClr val="FF0000"/>
                </a:solidFill>
                <a:latin typeface="Myriad Pro" panose="020B0503030403020204" pitchFamily="34" charset="0"/>
                <a:ea typeface="KaiTi" panose="02010609060101010101" pitchFamily="49" charset="-122"/>
              </a:rPr>
              <a:t>数字逻辑电路</a:t>
            </a:r>
            <a:endParaRPr kumimoji="1" lang="en-US" altLang="zh-CN" sz="2400" dirty="0">
              <a:solidFill>
                <a:srgbClr val="FF0000"/>
              </a:solidFill>
              <a:latin typeface="Myriad Pro" panose="020B0503030403020204" pitchFamily="34" charset="0"/>
              <a:ea typeface="KaiTi" panose="02010609060101010101" pitchFamily="49" charset="-122"/>
            </a:endParaRPr>
          </a:p>
        </p:txBody>
      </p:sp>
      <p:pic>
        <p:nvPicPr>
          <p:cNvPr id="7" name="图片 6">
            <a:extLst>
              <a:ext uri="{FF2B5EF4-FFF2-40B4-BE49-F238E27FC236}">
                <a16:creationId xmlns:a16="http://schemas.microsoft.com/office/drawing/2014/main" id="{5B1DED21-996C-9F4B-AA89-C1455F4EAFAB}"/>
              </a:ext>
            </a:extLst>
          </p:cNvPr>
          <p:cNvPicPr>
            <a:picLocks noChangeAspect="1"/>
          </p:cNvPicPr>
          <p:nvPr/>
        </p:nvPicPr>
        <p:blipFill>
          <a:blip r:embed="rId2"/>
          <a:stretch>
            <a:fillRect/>
          </a:stretch>
        </p:blipFill>
        <p:spPr>
          <a:xfrm>
            <a:off x="8518358" y="3630307"/>
            <a:ext cx="3529263" cy="2187148"/>
          </a:xfrm>
          <a:prstGeom prst="rect">
            <a:avLst/>
          </a:prstGeom>
        </p:spPr>
      </p:pic>
      <p:sp>
        <p:nvSpPr>
          <p:cNvPr id="2" name="灯片编号占位符 1">
            <a:extLst>
              <a:ext uri="{FF2B5EF4-FFF2-40B4-BE49-F238E27FC236}">
                <a16:creationId xmlns:a16="http://schemas.microsoft.com/office/drawing/2014/main" id="{DC0B1AEA-1C12-9F2C-D946-7FD98394BC98}"/>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/89</a:t>
            </a:r>
            <a:endParaRPr kumimoji="1" lang="zh-CN" altLang="en-US" dirty="0"/>
          </a:p>
        </p:txBody>
      </p:sp>
    </p:spTree>
    <p:extLst>
      <p:ext uri="{BB962C8B-B14F-4D97-AF65-F5344CB8AC3E}">
        <p14:creationId xmlns:p14="http://schemas.microsoft.com/office/powerpoint/2010/main" val="16715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855218"/>
                <a:ext cx="12191999" cy="514756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分别求出补码位数为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时</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sSup>
                      <m:sSupPr>
                        <m:ctrlPr>
                          <a:rPr kumimoji="1" lang="en-US" altLang="zh-CN" sz="2800" i="1" dirty="0" smtClean="0">
                            <a:latin typeface="Cambria Math" panose="02040503050406030204" pitchFamily="18" charset="0"/>
                            <a:ea typeface="Songti SC" panose="02010600040101010101" pitchFamily="2" charset="-122"/>
                          </a:rPr>
                        </m:ctrlPr>
                      </m:sSupPr>
                      <m:e>
                        <m:r>
                          <a:rPr kumimoji="1" lang="en-US" altLang="zh-CN" sz="2800" i="1" dirty="0" smtClean="0">
                            <a:latin typeface="Cambria Math" panose="02040503050406030204" pitchFamily="18" charset="0"/>
                            <a:ea typeface="Songti SC" panose="02010600040101010101" pitchFamily="2" charset="-122"/>
                          </a:rPr>
                          <m:t>2</m:t>
                        </m:r>
                      </m:e>
                      <m:sup>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b="0" i="1" dirty="0"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b="0" i="1" smtClean="0">
                          <a:latin typeface="Cambria Math" panose="02040503050406030204" pitchFamily="18" charset="0"/>
                          <a:ea typeface="KaiTi" panose="02010609060101010101" pitchFamily="49" charset="-122"/>
                        </a:rPr>
                        <m:t>=10⋅⋅⋅0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当补码位数为为</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a:latin typeface="Cambria Math" panose="02040503050406030204" pitchFamily="18" charset="0"/>
                            <a:ea typeface="KaiTi" panose="02010609060101010101" pitchFamily="49" charset="-122"/>
                          </a:rPr>
                        </m:ctrlPr>
                      </m:sSupPr>
                      <m:e>
                        <m:r>
                          <a:rPr kumimoji="1" lang="en-US" altLang="zh-CN" sz="2400" i="1" dirty="0">
                            <a:latin typeface="Cambria Math" panose="02040503050406030204" pitchFamily="18" charset="0"/>
                            <a:ea typeface="KaiTi" panose="02010609060101010101" pitchFamily="49" charset="-122"/>
                          </a:rPr>
                          <m:t>2</m:t>
                        </m:r>
                      </m:e>
                      <m:sup>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i="1">
                          <a:latin typeface="Cambria Math" panose="02040503050406030204" pitchFamily="18" charset="0"/>
                          <a:ea typeface="KaiTi" panose="02010609060101010101" pitchFamily="49" charset="-122"/>
                        </a:rPr>
                        <m:t> </m:t>
                      </m:r>
                      <m:d>
                        <m:dPr>
                          <m:ctrlPr>
                            <a:rPr kumimoji="1" lang="en-US" altLang="zh-CN" sz="2400" i="1">
                              <a:latin typeface="Cambria Math" panose="02040503050406030204" pitchFamily="18" charset="0"/>
                              <a:ea typeface="KaiTi" panose="02010609060101010101" pitchFamily="49" charset="-122"/>
                            </a:rPr>
                          </m:ctrlPr>
                        </m:dPr>
                        <m:e>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i="1">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同一个真值在不同维数的补码表示中，其对应的机器数不同</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在给定编码表示时，一定要明确编码的位数</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在机器内部，编码的位数就是机器中运算部件的位数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855218"/>
                <a:ext cx="12191999" cy="5147563"/>
              </a:xfrm>
              <a:prstGeom prst="rect">
                <a:avLst/>
              </a:prstGeom>
              <a:blipFill>
                <a:blip r:embed="rId2"/>
                <a:stretch>
                  <a:fillRect l="-938" b="-17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2E290B-4DF3-361F-4AED-357EB6173E4A}"/>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/89</a:t>
            </a:r>
            <a:endParaRPr kumimoji="1" lang="zh-CN" altLang="en-US" dirty="0"/>
          </a:p>
        </p:txBody>
      </p:sp>
    </p:spTree>
    <p:extLst>
      <p:ext uri="{BB962C8B-B14F-4D97-AF65-F5344CB8AC3E}">
        <p14:creationId xmlns:p14="http://schemas.microsoft.com/office/powerpoint/2010/main" val="7367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960149"/>
                <a:ext cx="12191999" cy="437837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r>
                  <a:rPr kumimoji="1" lang="en-US" altLang="zh-CN" sz="2800" dirty="0">
                    <a:latin typeface="Songti SC" panose="02010600040101010101" pitchFamily="2" charset="-122"/>
                    <a:ea typeface="Songti SC" panose="02010600040101010101" pitchFamily="2" charset="-122"/>
                  </a:rPr>
                  <a:t>n</a:t>
                </a:r>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=11⋅⋅⋅</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sSup>
                      <m:sSupPr>
                        <m:ctrlPr>
                          <a:rPr kumimoji="1" lang="en-US" altLang="zh-CN" sz="2800" b="0" i="1" smtClean="0">
                            <a:latin typeface="Cambria Math" panose="02040503050406030204" pitchFamily="18" charset="0"/>
                            <a:ea typeface="Songti SC" panose="02010600040101010101" pitchFamily="2" charset="-122"/>
                          </a:rPr>
                        </m:ctrlPr>
                      </m:sSupPr>
                      <m:e>
                        <m:r>
                          <a:rPr kumimoji="1" lang="en-US" altLang="zh-CN" sz="2800" b="0" i="1" smtClean="0">
                            <a:latin typeface="Cambria Math" panose="02040503050406030204" pitchFamily="18" charset="0"/>
                            <a:ea typeface="Songti SC" panose="02010600040101010101" pitchFamily="2" charset="-122"/>
                          </a:rPr>
                          <m:t>2</m:t>
                        </m:r>
                      </m:e>
                      <m:sup>
                        <m:r>
                          <a:rPr kumimoji="1" lang="en-US" altLang="zh-CN" sz="2800" b="0" i="1" smtClean="0">
                            <a:latin typeface="Cambria Math" panose="02040503050406030204" pitchFamily="18" charset="0"/>
                            <a:ea typeface="Songti SC" panose="02010600040101010101" pitchFamily="2" charset="-122"/>
                          </a:rPr>
                          <m:t>𝑛</m:t>
                        </m:r>
                        <m:r>
                          <a:rPr kumimoji="1" lang="en-US" altLang="zh-CN" sz="2800" b="0" i="1"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最高位为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，说明对应的真值是负数，而这与实际情况不符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位补码无法表示</a:t>
                </a:r>
                <a14:m>
                  <m:oMath xmlns:m="http://schemas.openxmlformats.org/officeDocument/2006/math">
                    <m:sSup>
                      <m:sSupPr>
                        <m:ctrlPr>
                          <a:rPr kumimoji="1" lang="en-US" altLang="zh-CN" sz="2400" i="1">
                            <a:latin typeface="Cambria Math" panose="02040503050406030204" pitchFamily="18" charset="0"/>
                            <a:ea typeface="Songti SC" panose="02010600040101010101" pitchFamily="2" charset="-122"/>
                          </a:rPr>
                        </m:ctrlPr>
                      </m:sSupPr>
                      <m:e>
                        <m:r>
                          <a:rPr kumimoji="1" lang="en-US" altLang="zh-CN" sz="2400" i="1">
                            <a:latin typeface="Cambria Math" panose="02040503050406030204" pitchFamily="18" charset="0"/>
                            <a:ea typeface="Songti SC" panose="02010600040101010101" pitchFamily="2" charset="-122"/>
                          </a:rPr>
                          <m:t>2</m:t>
                        </m:r>
                      </m:e>
                      <m:sup>
                        <m:r>
                          <a:rPr kumimoji="1" lang="en-US" altLang="zh-CN" sz="2400" i="1">
                            <a:latin typeface="Cambria Math" panose="02040503050406030204" pitchFamily="18" charset="0"/>
                            <a:ea typeface="Songti SC" panose="02010600040101010101" pitchFamily="2" charset="-122"/>
                          </a:rPr>
                          <m:t>𝑛</m:t>
                        </m:r>
                        <m:r>
                          <a:rPr kumimoji="1" lang="en-US" altLang="zh-CN" sz="2400" i="1">
                            <a:latin typeface="Cambria Math" panose="02040503050406030204" pitchFamily="18" charset="0"/>
                            <a:ea typeface="Songti SC" panose="02010600040101010101" pitchFamily="2" charset="-122"/>
                          </a:rPr>
                          <m:t>−1</m:t>
                        </m:r>
                      </m:sup>
                    </m:sSup>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smtClean="0">
                        <a:solidFill>
                          <a:srgbClr val="0000FF"/>
                        </a:solidFill>
                        <a:latin typeface="Cambria Math" panose="02040503050406030204" pitchFamily="18" charset="0"/>
                        <a:ea typeface="KaiTi" panose="02010609060101010101" pitchFamily="49" charset="-122"/>
                      </a:rPr>
                      <m: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en-US" altLang="zh-CN" sz="2400" i="1">
                        <a:solidFill>
                          <a:srgbClr val="0000FF"/>
                        </a:solidFill>
                        <a:latin typeface="Cambria Math" panose="02040503050406030204" pitchFamily="18" charset="0"/>
                        <a:ea typeface="KaiTi" panose="02010609060101010101" pitchFamily="49" charset="-122"/>
                      </a:rPr>
                      <m:t>&lt;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a:latin typeface="Cambria Math" panose="02040503050406030204" pitchFamily="18" charset="0"/>
                        <a:ea typeface="KaiTi" panose="02010609060101010101" pitchFamily="49" charset="-122"/>
                      </a:rPr>
                      <m:t>,</m:t>
                    </m:r>
                    <m:r>
                      <a:rPr kumimoji="1" lang="zh-CN" altLang="en-US" sz="240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960149"/>
                <a:ext cx="12191999" cy="4378378"/>
              </a:xfrm>
              <a:prstGeom prst="rect">
                <a:avLst/>
              </a:prstGeom>
              <a:blipFill>
                <a:blip r:embed="rId2"/>
                <a:stretch>
                  <a:fillRect l="-938" b="-11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1C5AD-191A-E384-CA31-9415A12B3353}"/>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/89</a:t>
            </a:r>
            <a:endParaRPr kumimoji="1" lang="zh-CN" altLang="en-US" dirty="0"/>
          </a:p>
        </p:txBody>
      </p:sp>
    </p:spTree>
    <p:extLst>
      <p:ext uri="{BB962C8B-B14F-4D97-AF65-F5344CB8AC3E}">
        <p14:creationId xmlns:p14="http://schemas.microsoft.com/office/powerpoint/2010/main" val="10540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095061"/>
                <a:ext cx="12191999" cy="370274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的表示是</a:t>
                </a:r>
                <a:r>
                  <a:rPr kumimoji="1" lang="zh-CN" altLang="en-US" sz="2400" dirty="0">
                    <a:solidFill>
                      <a:srgbClr val="0000FF"/>
                    </a:solidFill>
                    <a:latin typeface="Myriad Pro" panose="020B0503030403020204" pitchFamily="34" charset="0"/>
                    <a:ea typeface="KaiTi" panose="02010609060101010101" pitchFamily="49" charset="-122"/>
                  </a:rPr>
                  <a:t>唯一</a:t>
                </a:r>
                <a:r>
                  <a:rPr kumimoji="1" lang="zh-CN" altLang="en-US" sz="2400" dirty="0">
                    <a:latin typeface="Myriad Pro" panose="020B0503030403020204" pitchFamily="34" charset="0"/>
                    <a:ea typeface="KaiTi" panose="02010609060101010101" pitchFamily="49" charset="-122"/>
                  </a:rPr>
                  <a:t>的</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的表示唯一”的优势</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减少了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之间的转换</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少占了一个编码表示，使补码比原码能多表示一个最小负数</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095061"/>
                <a:ext cx="12191999" cy="3702745"/>
              </a:xfrm>
              <a:prstGeom prst="rect">
                <a:avLst/>
              </a:prstGeom>
              <a:blipFill>
                <a:blip r:embed="rId2"/>
                <a:stretch>
                  <a:fillRect l="-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6254">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00…0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zh-CN" altLang="en-US" sz="2400" i="1" dirty="0" smtClean="0">
                                    <a:latin typeface="Cambria Math" panose="02040503050406030204" pitchFamily="18" charset="0"/>
                                  </a:rPr>
                                  <m:t> </m:t>
                                </m:r>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81563178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10…0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2</m:t>
                                    </m:r>
                                  </m:e>
                                  <m:sup>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p>
                                </m:sSup>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1573938287"/>
                      </a:ext>
                    </a:extLst>
                  </a:tr>
                </a:tbl>
              </a:graphicData>
            </a:graphic>
          </p:graphicFrame>
        </mc:Choice>
        <mc:Fallback xmlns="">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7200">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457200">
                    <a:tc>
                      <a:txBody>
                        <a:bodyPr/>
                        <a:lstStyle/>
                        <a:p>
                          <a:endParaRPr lang="zh-CN"/>
                        </a:p>
                      </a:txBody>
                      <a:tcPr>
                        <a:blipFill>
                          <a:blip r:embed="rId3"/>
                          <a:stretch>
                            <a:fillRect l="-685" t="-110811" r="-196575" b="-97297"/>
                          </a:stretch>
                        </a:blipFill>
                      </a:tcPr>
                    </a:tc>
                    <a:tc>
                      <a:txBody>
                        <a:bodyPr/>
                        <a:lstStyle/>
                        <a:p>
                          <a:endParaRPr lang="zh-CN"/>
                        </a:p>
                      </a:txBody>
                      <a:tcPr>
                        <a:blipFill>
                          <a:blip r:embed="rId3"/>
                          <a:stretch>
                            <a:fillRect l="-101379" t="-110811" r="-97931" b="-97297"/>
                          </a:stretch>
                        </a:blipFill>
                      </a:tcPr>
                    </a:tc>
                    <a:tc>
                      <a:txBody>
                        <a:bodyPr/>
                        <a:lstStyle/>
                        <a:p>
                          <a:endParaRPr lang="zh-CN"/>
                        </a:p>
                      </a:txBody>
                      <a:tcPr>
                        <a:blipFill>
                          <a:blip r:embed="rId3"/>
                          <a:stretch>
                            <a:fillRect l="-207092" t="-110811" r="-709" b="-97297"/>
                          </a:stretch>
                        </a:blipFill>
                      </a:tcPr>
                    </a:tc>
                    <a:extLst>
                      <a:ext uri="{0D108BD9-81ED-4DB2-BD59-A6C34878D82A}">
                        <a16:rowId xmlns:a16="http://schemas.microsoft.com/office/drawing/2014/main" val="2815631780"/>
                      </a:ext>
                    </a:extLst>
                  </a:tr>
                  <a:tr h="457200">
                    <a:tc>
                      <a:txBody>
                        <a:bodyPr/>
                        <a:lstStyle/>
                        <a:p>
                          <a:endParaRPr lang="zh-CN"/>
                        </a:p>
                      </a:txBody>
                      <a:tcPr>
                        <a:blipFill>
                          <a:blip r:embed="rId3"/>
                          <a:stretch>
                            <a:fillRect l="-685" t="-216667" r="-196575"/>
                          </a:stretch>
                        </a:blipFill>
                      </a:tcPr>
                    </a:tc>
                    <a:tc>
                      <a:txBody>
                        <a:bodyPr/>
                        <a:lstStyle/>
                        <a:p>
                          <a:endParaRPr lang="zh-CN"/>
                        </a:p>
                      </a:txBody>
                      <a:tcPr>
                        <a:blipFill>
                          <a:blip r:embed="rId3"/>
                          <a:stretch>
                            <a:fillRect l="-101379" t="-216667" r="-97931"/>
                          </a:stretch>
                        </a:blipFill>
                      </a:tcPr>
                    </a:tc>
                    <a:tc>
                      <a:txBody>
                        <a:bodyPr/>
                        <a:lstStyle/>
                        <a:p>
                          <a:endParaRPr lang="zh-CN"/>
                        </a:p>
                      </a:txBody>
                      <a:tcPr>
                        <a:blipFill>
                          <a:blip r:embed="rId3"/>
                          <a:stretch>
                            <a:fillRect l="-207092" t="-216667" r="-709"/>
                          </a:stretch>
                        </a:blipFill>
                      </a:tcPr>
                    </a:tc>
                    <a:extLst>
                      <a:ext uri="{0D108BD9-81ED-4DB2-BD59-A6C34878D82A}">
                        <a16:rowId xmlns:a16="http://schemas.microsoft.com/office/drawing/2014/main" val="1573938287"/>
                      </a:ext>
                    </a:extLst>
                  </a:tr>
                </a:tbl>
              </a:graphicData>
            </a:graphic>
          </p:graphicFrame>
        </mc:Fallback>
      </mc:AlternateContent>
      <p:sp>
        <p:nvSpPr>
          <p:cNvPr id="3" name="灯片编号占位符 2">
            <a:extLst>
              <a:ext uri="{FF2B5EF4-FFF2-40B4-BE49-F238E27FC236}">
                <a16:creationId xmlns:a16="http://schemas.microsoft.com/office/drawing/2014/main" id="{2E61906A-C1E2-935A-A7D4-D49F40A7C213}"/>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/89</a:t>
            </a:r>
            <a:endParaRPr kumimoji="1" lang="zh-CN" altLang="en-US" dirty="0"/>
          </a:p>
        </p:txBody>
      </p:sp>
    </p:spTree>
    <p:extLst>
      <p:ext uri="{BB962C8B-B14F-4D97-AF65-F5344CB8AC3E}">
        <p14:creationId xmlns:p14="http://schemas.microsoft.com/office/powerpoint/2010/main" val="415592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25690"/>
            <a:ext cx="12191999" cy="297632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原码与真值之间的对应关系简单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只要转换符号，数值部分不变</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对于补码，正数和负数的转换不同</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求一个正数的补码，将“</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”号转换为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，数值部分不需要改变</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求一个负数的补码，需要做减法运算，因而不太方便和直观</a:t>
            </a:r>
          </a:p>
        </p:txBody>
      </p:sp>
      <p:sp>
        <p:nvSpPr>
          <p:cNvPr id="2" name="灯片编号占位符 1">
            <a:extLst>
              <a:ext uri="{FF2B5EF4-FFF2-40B4-BE49-F238E27FC236}">
                <a16:creationId xmlns:a16="http://schemas.microsoft.com/office/drawing/2014/main" id="{2B40938B-611D-0990-D1A5-B0B3B7CBD26E}"/>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/89</a:t>
            </a:r>
            <a:endParaRPr kumimoji="1" lang="zh-CN" altLang="en-US" dirty="0"/>
          </a:p>
        </p:txBody>
      </p:sp>
    </p:spTree>
    <p:extLst>
      <p:ext uri="{BB962C8B-B14F-4D97-AF65-F5344CB8AC3E}">
        <p14:creationId xmlns:p14="http://schemas.microsoft.com/office/powerpoint/2010/main" val="4456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61152"/>
            <a:ext cx="9530443"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例：设补码的位数为</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，求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和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的补码表示</a:t>
            </a:r>
          </a:p>
        </p:txBody>
      </p:sp>
      <p:sp>
        <p:nvSpPr>
          <p:cNvPr id="6" name="文本框 5">
            <a:extLst>
              <a:ext uri="{FF2B5EF4-FFF2-40B4-BE49-F238E27FC236}">
                <a16:creationId xmlns:a16="http://schemas.microsoft.com/office/drawing/2014/main" id="{65E55D7D-F715-1443-80FB-12900F43EAF6}"/>
              </a:ext>
            </a:extLst>
          </p:cNvPr>
          <p:cNvSpPr txBox="1"/>
          <p:nvPr/>
        </p:nvSpPr>
        <p:spPr>
          <a:xfrm>
            <a:off x="0" y="1697483"/>
            <a:ext cx="11299371" cy="556884"/>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解：补码的位数为</a:t>
            </a:r>
            <a:r>
              <a:rPr kumimoji="1" lang="en-US" altLang="zh-CN" sz="2800" dirty="0">
                <a:latin typeface="KaiTi" panose="02010609060101010101" pitchFamily="49" charset="-122"/>
                <a:ea typeface="KaiTi" panose="02010609060101010101" pitchFamily="49" charset="-122"/>
              </a:rPr>
              <a:t>8</a:t>
            </a:r>
            <a:r>
              <a:rPr kumimoji="1" lang="zh-CN" altLang="en-US" sz="2800" dirty="0">
                <a:latin typeface="KaiTi" panose="02010609060101010101" pitchFamily="49" charset="-122"/>
                <a:ea typeface="KaiTi" panose="02010609060101010101" pitchFamily="49" charset="-122"/>
              </a:rPr>
              <a:t>，说明补码数值部分有 </a:t>
            </a:r>
            <a:r>
              <a:rPr kumimoji="1" lang="en-US" altLang="zh-CN" sz="2800" dirty="0">
                <a:latin typeface="KaiTi" panose="02010609060101010101" pitchFamily="49" charset="-122"/>
                <a:ea typeface="KaiTi" panose="02010609060101010101" pitchFamily="49" charset="-122"/>
              </a:rPr>
              <a:t>7</a:t>
            </a:r>
            <a:r>
              <a:rPr kumimoji="1" lang="zh-CN" altLang="en-US" sz="2800" dirty="0">
                <a:latin typeface="KaiTi" panose="02010609060101010101" pitchFamily="49" charset="-122"/>
                <a:ea typeface="KaiTi" panose="02010609060101010101" pitchFamily="49" charset="-122"/>
              </a:rPr>
              <a:t> 位，根据补码的定义可知</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39790DBC-90A0-9040-B35A-66B7A6B465BE}"/>
                  </a:ext>
                </a:extLst>
              </p:cNvPr>
              <p:cNvSpPr txBox="1"/>
              <p:nvPr/>
            </p:nvSpPr>
            <p:spPr>
              <a:xfrm>
                <a:off x="1135283" y="2640136"/>
                <a:ext cx="9775818" cy="325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pPr/>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35283" y="2640136"/>
                <a:ext cx="9775818" cy="3251403"/>
              </a:xfrm>
              <a:prstGeom prst="rect">
                <a:avLst/>
              </a:prstGeom>
              <a:blipFill>
                <a:blip r:embed="rId2"/>
                <a:stretch>
                  <a:fillRect t="-778" b="-428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D050CE4-92C0-0D42-1B8A-4FF30E0A364D}"/>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/89</a:t>
            </a:r>
            <a:endParaRPr kumimoji="1" lang="zh-CN" altLang="en-US" dirty="0"/>
          </a:p>
        </p:txBody>
      </p:sp>
    </p:spTree>
    <p:extLst>
      <p:ext uri="{BB962C8B-B14F-4D97-AF65-F5344CB8AC3E}">
        <p14:creationId xmlns:p14="http://schemas.microsoft.com/office/powerpoint/2010/main" val="174744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78948" y="909740"/>
                <a:ext cx="9834102" cy="282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78948" y="909740"/>
                <a:ext cx="9834102" cy="2820516"/>
              </a:xfrm>
              <a:prstGeom prst="rect">
                <a:avLst/>
              </a:prstGeom>
              <a:blipFill>
                <a:blip r:embed="rId2"/>
                <a:stretch>
                  <a:fillRect t="-897" b="-538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FCE4F39-053F-A24A-A223-2C3E210DD96D}"/>
              </a:ext>
            </a:extLst>
          </p:cNvPr>
          <p:cNvSpPr txBox="1"/>
          <p:nvPr/>
        </p:nvSpPr>
        <p:spPr>
          <a:xfrm>
            <a:off x="154405" y="3948741"/>
            <a:ext cx="11883189" cy="290925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负数补码计算：符号位为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，数值部分“</a:t>
            </a:r>
            <a:r>
              <a:rPr kumimoji="1" lang="zh-CN" altLang="en-US" sz="2800" dirty="0">
                <a:solidFill>
                  <a:srgbClr val="0000FF"/>
                </a:solidFill>
                <a:latin typeface="Songti SC" panose="02010600040101010101" pitchFamily="2" charset="-122"/>
                <a:ea typeface="Songti SC" panose="02010600040101010101" pitchFamily="2" charset="-122"/>
              </a:rPr>
              <a:t>各位取反，末位加</a:t>
            </a:r>
            <a:r>
              <a:rPr kumimoji="1" lang="en-US" altLang="zh-CN" sz="2800" dirty="0">
                <a:solidFill>
                  <a:srgbClr val="0000FF"/>
                </a:solidFill>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负数的补码计算过程中第一个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用于产生最后的符号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第二个</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拆分为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a:t>
            </a:r>
            <a:r>
              <a:rPr kumimoji="1" lang="zh-CN" altLang="en-US" sz="2400" dirty="0">
                <a:latin typeface="Myriad Pro" panose="020B0503030403020204" pitchFamily="34" charset="0"/>
                <a:ea typeface="KaiTi" panose="02010609060101010101" pitchFamily="49" charset="-122"/>
              </a:rPr>
              <a:t>，而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实际是将数值部分</a:t>
            </a:r>
            <a:r>
              <a:rPr kumimoji="1" lang="en-US" altLang="zh-CN" sz="2400" dirty="0">
                <a:latin typeface="Myriad Pro" panose="020B0503030403020204" pitchFamily="34" charset="0"/>
                <a:ea typeface="KaiTi" panose="02010609060101010101" pitchFamily="49" charset="-122"/>
              </a:rPr>
              <a:t>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各位取反</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正数补码计算：符号位取</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，其余同真值中相应各位</a:t>
            </a:r>
          </a:p>
        </p:txBody>
      </p:sp>
      <p:sp>
        <p:nvSpPr>
          <p:cNvPr id="3" name="灯片编号占位符 2">
            <a:extLst>
              <a:ext uri="{FF2B5EF4-FFF2-40B4-BE49-F238E27FC236}">
                <a16:creationId xmlns:a16="http://schemas.microsoft.com/office/drawing/2014/main" id="{E96162FF-CF3D-E51B-88D4-E096AF533C42}"/>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/89</a:t>
            </a:r>
            <a:endParaRPr kumimoji="1" lang="zh-CN" altLang="en-US" dirty="0"/>
          </a:p>
        </p:txBody>
      </p:sp>
    </p:spTree>
    <p:extLst>
      <p:ext uri="{BB962C8B-B14F-4D97-AF65-F5344CB8AC3E}">
        <p14:creationId xmlns:p14="http://schemas.microsoft.com/office/powerpoint/2010/main" val="3445084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1221869"/>
                <a:ext cx="12191999"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负数，由补码求真值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由真值求负数补码：数值部分“各位取反，末位加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逆推，由补码求真值：补码数值部分先减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然后再取反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，等价为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，即：“各位取反，末位加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1221869"/>
                <a:ext cx="12191999" cy="3976601"/>
              </a:xfrm>
              <a:prstGeom prst="rect">
                <a:avLst/>
              </a:prstGeom>
              <a:blipFill>
                <a:blip r:embed="rId2"/>
                <a:stretch>
                  <a:fillRect l="-938" r="-2292" b="-25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2A6F3AC-5BFD-6A35-C8C5-1DBD48FC2A2B}"/>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/89</a:t>
            </a:r>
            <a:endParaRPr kumimoji="1" lang="zh-CN" altLang="en-US" dirty="0"/>
          </a:p>
        </p:txBody>
      </p:sp>
    </p:spTree>
    <p:extLst>
      <p:ext uri="{BB962C8B-B14F-4D97-AF65-F5344CB8AC3E}">
        <p14:creationId xmlns:p14="http://schemas.microsoft.com/office/powerpoint/2010/main" val="2075250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973444"/>
            <a:ext cx="12191999" cy="166827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8FCEE1-0B4E-FA4F-9D26-430ABCA49697}"/>
                  </a:ext>
                </a:extLst>
              </p:cNvPr>
              <p:cNvSpPr txBox="1"/>
              <p:nvPr/>
            </p:nvSpPr>
            <p:spPr>
              <a:xfrm>
                <a:off x="1179871" y="3217023"/>
                <a:ext cx="11674929" cy="772391"/>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d>
                          <m:dPr>
                            <m:begChr m:val="["/>
                            <m:endChr m:val="]"/>
                            <m:ctrlPr>
                              <a:rPr kumimoji="1" lang="en-US" altLang="zh-CN" sz="2800" b="0" i="1" smtClean="0">
                                <a:latin typeface="Cambria Math" panose="02040503050406030204" pitchFamily="18" charset="0"/>
                                <a:ea typeface="Songti SC" panose="02010600040101010101" pitchFamily="2" charset="-122"/>
                              </a:rPr>
                            </m:ctrlPr>
                          </m:dPr>
                          <m:e>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𝑋</m:t>
                                </m:r>
                              </m:e>
                              <m:sub>
                                <m:r>
                                  <a:rPr kumimoji="1" lang="en-US" altLang="zh-CN" sz="2800" b="0" i="1" smtClean="0">
                                    <a:latin typeface="Cambria Math" panose="02040503050406030204" pitchFamily="18" charset="0"/>
                                    <a:ea typeface="Songti SC" panose="02010600040101010101" pitchFamily="2" charset="-122"/>
                                  </a:rPr>
                                  <m:t>𝑇</m:t>
                                </m:r>
                              </m:sub>
                            </m:sSub>
                          </m:e>
                        </m:d>
                      </m:e>
                      <m:sub>
                        <m:r>
                          <a:rPr kumimoji="1" lang="zh-CN" altLang="en-US" sz="2800" i="1">
                            <a:latin typeface="Cambria Math" panose="02040503050406030204" pitchFamily="18" charset="0"/>
                            <a:ea typeface="Songti SC" panose="02010600040101010101" pitchFamily="2" charset="-122"/>
                          </a:rPr>
                          <m:t>补</m:t>
                        </m:r>
                      </m:sub>
                    </m:sSub>
                    <m:r>
                      <a:rPr kumimoji="1" lang="en-US" altLang="zh-CN" sz="2800" b="0" i="1" smtClean="0">
                        <a:latin typeface="Cambria Math" panose="02040503050406030204" pitchFamily="18" charset="0"/>
                        <a:ea typeface="Songti SC" panose="02010600040101010101" pitchFamily="2" charset="-122"/>
                      </a:rPr>
                      <m:t>=1011</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0100</m:t>
                    </m:r>
                  </m:oMath>
                </a14:m>
                <a:r>
                  <a:rPr kumimoji="1" lang="zh-CN" altLang="en-US" sz="2800" dirty="0">
                    <a:latin typeface="Songti SC" panose="02010600040101010101" pitchFamily="2" charset="-122"/>
                    <a:ea typeface="Songti SC" panose="02010600040101010101" pitchFamily="2" charset="-122"/>
                  </a:rPr>
                  <a:t>，求真值</a:t>
                </a:r>
                <a14:m>
                  <m:oMath xmlns:m="http://schemas.openxmlformats.org/officeDocument/2006/math">
                    <m:sSub>
                      <m:sSubPr>
                        <m:ctrlPr>
                          <a:rPr kumimoji="1" lang="en-US" altLang="zh-CN" sz="2800" b="0" i="1" dirty="0" smtClean="0">
                            <a:latin typeface="Cambria Math" panose="02040503050406030204" pitchFamily="18" charset="0"/>
                            <a:ea typeface="Songti SC" panose="02010600040101010101" pitchFamily="2" charset="-122"/>
                          </a:rPr>
                        </m:ctrlPr>
                      </m:sSubPr>
                      <m:e>
                        <m:r>
                          <a:rPr kumimoji="1" lang="en-US" altLang="zh-CN" sz="2800" i="1" dirty="0">
                            <a:latin typeface="Cambria Math" panose="02040503050406030204" pitchFamily="18" charset="0"/>
                            <a:ea typeface="Songti SC" panose="02010600040101010101" pitchFamily="2" charset="-122"/>
                          </a:rPr>
                          <m:t>𝑋</m:t>
                        </m:r>
                      </m:e>
                      <m:sub>
                        <m:r>
                          <a:rPr kumimoji="1" lang="en-US" altLang="zh-CN" sz="2800" b="0" i="1" dirty="0" smtClean="0">
                            <a:latin typeface="Cambria Math" panose="02040503050406030204" pitchFamily="18" charset="0"/>
                            <a:ea typeface="Songti SC" panose="02010600040101010101" pitchFamily="2" charset="-122"/>
                          </a:rPr>
                          <m:t>𝑇</m:t>
                        </m:r>
                      </m:sub>
                    </m:sSub>
                  </m:oMath>
                </a14:m>
                <a:endParaRPr kumimoji="1" lang="zh-CN" altLang="en-US"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CF8FCEE1-0B4E-FA4F-9D26-430ABCA49697}"/>
                  </a:ext>
                </a:extLst>
              </p:cNvPr>
              <p:cNvSpPr txBox="1">
                <a:spLocks noRot="1" noChangeAspect="1" noMove="1" noResize="1" noEditPoints="1" noAdjustHandles="1" noChangeArrowheads="1" noChangeShapeType="1" noTextEdit="1"/>
              </p:cNvSpPr>
              <p:nvPr/>
            </p:nvSpPr>
            <p:spPr>
              <a:xfrm>
                <a:off x="1179871" y="3217023"/>
                <a:ext cx="11674929" cy="772391"/>
              </a:xfrm>
              <a:prstGeom prst="rect">
                <a:avLst/>
              </a:prstGeom>
              <a:blipFill>
                <a:blip r:embed="rId2"/>
                <a:stretch>
                  <a:fillRect l="-97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CF5043-2AD8-9543-8BED-C5210F368169}"/>
                  </a:ext>
                </a:extLst>
              </p:cNvPr>
              <p:cNvSpPr txBox="1"/>
              <p:nvPr/>
            </p:nvSpPr>
            <p:spPr>
              <a:xfrm>
                <a:off x="1179871" y="3953354"/>
                <a:ext cx="11299371" cy="572657"/>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rPr>
                        </m:ctrlPr>
                      </m:sSubPr>
                      <m:e>
                        <m:r>
                          <a:rPr kumimoji="1" lang="en-US" altLang="zh-CN" sz="2800" b="0" i="1" dirty="0" smtClean="0">
                            <a:latin typeface="Cambria Math" panose="02040503050406030204" pitchFamily="18" charset="0"/>
                            <a:ea typeface="KaiTi" panose="02010609060101010101" pitchFamily="49" charset="-122"/>
                          </a:rPr>
                          <m:t>𝑋</m:t>
                        </m:r>
                      </m:e>
                      <m:sub>
                        <m:r>
                          <a:rPr kumimoji="1" lang="en-US" altLang="zh-CN" sz="2800" b="0" i="1" dirty="0" smtClean="0">
                            <a:latin typeface="Cambria Math" panose="02040503050406030204" pitchFamily="18" charset="0"/>
                            <a:ea typeface="KaiTi" panose="02010609060101010101" pitchFamily="49" charset="-122"/>
                          </a:rPr>
                          <m:t>𝑇</m:t>
                        </m:r>
                      </m:sub>
                    </m:sSub>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1011+1</m:t>
                        </m:r>
                      </m:e>
                    </m:d>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1100=−76</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17CF5043-2AD8-9543-8BED-C5210F368169}"/>
                  </a:ext>
                </a:extLst>
              </p:cNvPr>
              <p:cNvSpPr txBox="1">
                <a:spLocks noRot="1" noChangeAspect="1" noMove="1" noResize="1" noEditPoints="1" noAdjustHandles="1" noChangeArrowheads="1" noChangeShapeType="1" noTextEdit="1"/>
              </p:cNvSpPr>
              <p:nvPr/>
            </p:nvSpPr>
            <p:spPr>
              <a:xfrm>
                <a:off x="1179871" y="3953354"/>
                <a:ext cx="11299371" cy="572657"/>
              </a:xfrm>
              <a:prstGeom prst="rect">
                <a:avLst/>
              </a:prstGeom>
              <a:blipFill>
                <a:blip r:embed="rId3"/>
                <a:stretch>
                  <a:fillRect l="-1010" t="-2174" b="-282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117D93-CD46-51EC-ABD7-444A547EA19E}"/>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/89</a:t>
            </a:r>
            <a:endParaRPr kumimoji="1" lang="zh-CN" altLang="en-US" dirty="0"/>
          </a:p>
        </p:txBody>
      </p:sp>
    </p:spTree>
    <p:extLst>
      <p:ext uri="{BB962C8B-B14F-4D97-AF65-F5344CB8AC3E}">
        <p14:creationId xmlns:p14="http://schemas.microsoft.com/office/powerpoint/2010/main" val="263101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定点数的编码：反码表示法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505381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负数的补码可采用“各位取反，末位加</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”的方法得到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仅各位取反而末位不加</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，那么就得到负数的</a:t>
            </a:r>
            <a:r>
              <a:rPr kumimoji="1" lang="zh-CN" altLang="en-US" sz="2400" dirty="0">
                <a:solidFill>
                  <a:srgbClr val="0000FF"/>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反码的定义就是在相应的补码表示中再末位减</a:t>
            </a:r>
            <a:r>
              <a:rPr kumimoji="1" lang="en-US" altLang="zh-CN" sz="2400" dirty="0">
                <a:latin typeface="KaiTi" panose="02010609060101010101" pitchFamily="49" charset="-122"/>
                <a:ea typeface="KaiTi" panose="02010609060101010101" pitchFamily="49" charset="-122"/>
              </a:rPr>
              <a:t>1</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反码特点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表数范围比补码少一个最小负数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运算时必须考虑循环进位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因此，反码在计算机中很少被使用，有时作为数码变换的中间表示形式或者用于数据校验</a:t>
            </a:r>
          </a:p>
        </p:txBody>
      </p:sp>
      <p:sp>
        <p:nvSpPr>
          <p:cNvPr id="2" name="灯片编号占位符 1">
            <a:extLst>
              <a:ext uri="{FF2B5EF4-FFF2-40B4-BE49-F238E27FC236}">
                <a16:creationId xmlns:a16="http://schemas.microsoft.com/office/drawing/2014/main" id="{E63B25AB-3D91-C068-D02C-0BD60D07F3B5}"/>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/89</a:t>
            </a:r>
            <a:endParaRPr kumimoji="1" lang="zh-CN" altLang="en-US" dirty="0"/>
          </a:p>
        </p:txBody>
      </p:sp>
    </p:spTree>
    <p:extLst>
      <p:ext uri="{BB962C8B-B14F-4D97-AF65-F5344CB8AC3E}">
        <p14:creationId xmlns:p14="http://schemas.microsoft.com/office/powerpoint/2010/main" val="22668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浮点数实际上是用两个定点数来表示的</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用定点小数表示浮点数的</a:t>
            </a:r>
            <a:r>
              <a:rPr kumimoji="1" lang="zh-CN" altLang="en-US" sz="2400" dirty="0">
                <a:solidFill>
                  <a:srgbClr val="0000FF"/>
                </a:solidFill>
                <a:latin typeface="KaiTi" panose="02010609060101010101" pitchFamily="49" charset="-122"/>
                <a:ea typeface="KaiTi" panose="02010609060101010101" pitchFamily="49" charset="-122"/>
              </a:rPr>
              <a:t>尾数</a:t>
            </a:r>
            <a:r>
              <a:rPr kumimoji="1" lang="zh-CN" altLang="en-US" sz="2400" dirty="0">
                <a:latin typeface="KaiTi" panose="02010609060101010101" pitchFamily="49" charset="-122"/>
                <a:ea typeface="KaiTi" panose="02010609060101010101" pitchFamily="49" charset="-122"/>
              </a:rPr>
              <a:t>，用定点整数表示浮点数的</a:t>
            </a:r>
            <a:r>
              <a:rPr kumimoji="1" lang="zh-CN" altLang="en-US" sz="2400" dirty="0">
                <a:solidFill>
                  <a:srgbClr val="0000FF"/>
                </a:solidFill>
                <a:latin typeface="KaiTi" panose="02010609060101010101" pitchFamily="49" charset="-122"/>
                <a:ea typeface="KaiTi" panose="02010609060101010101" pitchFamily="49" charset="-122"/>
              </a:rPr>
              <a:t>阶</a:t>
            </a:r>
            <a:r>
              <a:rPr kumimoji="1" lang="zh-CN" altLang="en-US" sz="2400" dirty="0">
                <a:latin typeface="KaiTi" panose="02010609060101010101" pitchFamily="49" charset="-122"/>
                <a:ea typeface="KaiTi" panose="02010609060101010101" pitchFamily="49" charset="-122"/>
              </a:rPr>
              <a:t>（即</a:t>
            </a:r>
            <a:r>
              <a:rPr kumimoji="1" lang="zh-CN" altLang="en-US" sz="2400" dirty="0">
                <a:solidFill>
                  <a:srgbClr val="0000FF"/>
                </a:solidFill>
                <a:latin typeface="KaiTi" panose="02010609060101010101" pitchFamily="49" charset="-122"/>
                <a:ea typeface="KaiTi" panose="02010609060101010101" pitchFamily="49" charset="-122"/>
              </a:rPr>
              <a:t>指数</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一般情况下，浮点数的阶用一种称为“移码”的编码方式表示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通常，将阶的编码称为</a:t>
            </a:r>
            <a:r>
              <a:rPr kumimoji="1" lang="zh-CN" altLang="en-US" sz="2400" dirty="0">
                <a:solidFill>
                  <a:srgbClr val="0000FF"/>
                </a:solidFill>
                <a:latin typeface="KaiTi" panose="02010609060101010101" pitchFamily="49" charset="-122"/>
                <a:ea typeface="KaiTi" panose="02010609060101010101" pitchFamily="49" charset="-122"/>
              </a:rPr>
              <a:t>阶码</a:t>
            </a: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为什么用移码表示阶？</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阶可以是正数，也可以是负数，当进行浮点数的加减运算时，必须先“对阶”（即比较两个数的阶的大小并使之相等）</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3954D10-93C7-C2E3-851B-2D8F82F478FF}"/>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/89</a:t>
            </a:r>
            <a:endParaRPr kumimoji="1" lang="zh-CN" altLang="en-US" dirty="0"/>
          </a:p>
        </p:txBody>
      </p:sp>
    </p:spTree>
    <p:extLst>
      <p:ext uri="{BB962C8B-B14F-4D97-AF65-F5344CB8AC3E}">
        <p14:creationId xmlns:p14="http://schemas.microsoft.com/office/powerpoint/2010/main" val="29183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2823631"/>
            <a:ext cx="12192000" cy="3470758"/>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与模拟电路相比，数字电路主要有如下特点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电路结构简单，便于集成化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在数字电路中晶体管均工作在饱和区</a:t>
            </a:r>
            <a:r>
              <a:rPr kumimoji="1" lang="zh-CN" altLang="en-US" sz="2400">
                <a:latin typeface="Myriad Pro" panose="020B0503030403020204" pitchFamily="34" charset="0"/>
                <a:ea typeface="KaiTi" panose="02010609060101010101" pitchFamily="49" charset="-122"/>
              </a:rPr>
              <a:t>或截止区</a:t>
            </a:r>
            <a:r>
              <a:rPr kumimoji="1" lang="zh-CN" altLang="en-US" sz="2400" dirty="0">
                <a:latin typeface="Myriad Pro" panose="020B0503030403020204" pitchFamily="34" charset="0"/>
                <a:ea typeface="KaiTi" panose="02010609060101010101" pitchFamily="49" charset="-122"/>
              </a:rPr>
              <a:t>，工作在开关状态，因而数字电路的抗干扰能力，可靠性高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数字信息便于长期保存和加密</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数字集成电路产品系列全，通用性强，成本低</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数字电路不仅能完成数值运算，还能进行逻辑判断等</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41577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模拟信号和数字信号可以通过模</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数转换电路（</a:t>
            </a:r>
            <a:r>
              <a:rPr kumimoji="1" lang="en-US" altLang="zh-CN" sz="2400" dirty="0">
                <a:latin typeface="Myriad Pro" panose="020B0503030403020204" pitchFamily="34" charset="0"/>
                <a:ea typeface="KaiTi" panose="02010609060101010101" pitchFamily="49" charset="-122"/>
              </a:rPr>
              <a:t>ADC, analog to digital converter</a:t>
            </a:r>
            <a:r>
              <a:rPr kumimoji="1" lang="zh-CN" altLang="en-US" sz="2400" dirty="0">
                <a:latin typeface="Myriad Pro" panose="020B0503030403020204" pitchFamily="34" charset="0"/>
                <a:ea typeface="KaiTi" panose="02010609060101010101" pitchFamily="49" charset="-122"/>
              </a:rPr>
              <a:t>）或数</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模转换电路（</a:t>
            </a:r>
            <a:r>
              <a:rPr kumimoji="1" lang="en-US" altLang="zh-CN" sz="2400" dirty="0">
                <a:latin typeface="Myriad Pro" panose="020B0503030403020204" pitchFamily="34" charset="0"/>
                <a:ea typeface="KaiTi" panose="02010609060101010101" pitchFamily="49" charset="-122"/>
              </a:rPr>
              <a:t>DAC, digital to analog converter</a:t>
            </a:r>
            <a:r>
              <a:rPr kumimoji="1" lang="zh-CN" altLang="en-US" sz="2400" dirty="0">
                <a:latin typeface="Myriad Pro" panose="020B0503030403020204" pitchFamily="34" charset="0"/>
                <a:ea typeface="KaiTi" panose="02010609060101010101" pitchFamily="49" charset="-122"/>
              </a:rPr>
              <a:t>）进行转换</a:t>
            </a:r>
          </a:p>
        </p:txBody>
      </p:sp>
      <p:sp>
        <p:nvSpPr>
          <p:cNvPr id="2" name="灯片编号占位符 1">
            <a:extLst>
              <a:ext uri="{FF2B5EF4-FFF2-40B4-BE49-F238E27FC236}">
                <a16:creationId xmlns:a16="http://schemas.microsoft.com/office/drawing/2014/main" id="{B24C0464-61CC-88CF-02CC-285CFE9ED1D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/89</a:t>
            </a:r>
            <a:endParaRPr kumimoji="1" lang="zh-CN" altLang="en-US" dirty="0"/>
          </a:p>
        </p:txBody>
      </p:sp>
    </p:spTree>
    <p:extLst>
      <p:ext uri="{BB962C8B-B14F-4D97-AF65-F5344CB8AC3E}">
        <p14:creationId xmlns:p14="http://schemas.microsoft.com/office/powerpoint/2010/main" val="643318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453002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对阶的简化操作</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为简化比较操作，使操作过程不涉及阶的符号，可以对每个阶都加上一个正的常数，称为</a:t>
                </a:r>
                <a:r>
                  <a:rPr kumimoji="1" lang="zh-CN" altLang="en-US" sz="2400" dirty="0">
                    <a:solidFill>
                      <a:srgbClr val="0000FF"/>
                    </a:solidFill>
                    <a:latin typeface="Myriad Pro" panose="020B0503030403020204" pitchFamily="34" charset="0"/>
                    <a:ea typeface="KaiTi" panose="02010609060101010101" pitchFamily="49" charset="-122"/>
                  </a:rPr>
                  <a:t>偏置常数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bias</a:t>
                </a:r>
                <a:r>
                  <a:rPr kumimoji="1" lang="zh-CN" altLang="en-US" sz="2400" dirty="0">
                    <a:latin typeface="Myriad Pro" panose="020B0503030403020204" pitchFamily="34" charset="0"/>
                    <a:ea typeface="KaiTi" panose="02010609060101010101" pitchFamily="49" charset="-122"/>
                  </a:rPr>
                  <a:t>），使所有阶都转换为正整数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这样，在对浮点数的阶进行比较时，就是对两个正整数进行比较，因此可以直观地将两个数按位从左到右进行比对，从而</a:t>
                </a:r>
                <a:r>
                  <a:rPr kumimoji="1" lang="zh-CN" altLang="en-US" sz="2400" dirty="0">
                    <a:solidFill>
                      <a:srgbClr val="0000FF"/>
                    </a:solidFill>
                    <a:latin typeface="Myriad Pro" panose="020B0503030403020204" pitchFamily="34" charset="0"/>
                    <a:ea typeface="KaiTi" panose="02010609060101010101" pitchFamily="49" charset="-122"/>
                  </a:rPr>
                  <a:t>简化对阶操作</a:t>
                </a:r>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移码表示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假设用来表示阶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𝐸</m:t>
                    </m:r>
                  </m:oMath>
                </a14:m>
                <a:r>
                  <a:rPr kumimoji="1" lang="zh-CN" altLang="en-US" sz="2400" dirty="0">
                    <a:latin typeface="Myriad Pro" panose="020B0503030403020204" pitchFamily="34" charset="0"/>
                    <a:ea typeface="KaiTi" panose="02010609060101010101" pitchFamily="49" charset="-122"/>
                  </a:rPr>
                  <a:t> 的移码的位数为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，则 </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d>
                          <m:dPr>
                            <m:begChr m:val="["/>
                            <m:endChr m:val="]"/>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𝐸</m:t>
                            </m:r>
                          </m:e>
                        </m:d>
                      </m:e>
                      <m:sub>
                        <m:r>
                          <a:rPr kumimoji="1" lang="zh-CN" altLang="en-US" sz="2400" i="1" dirty="0">
                            <a:latin typeface="Cambria Math" panose="02040503050406030204" pitchFamily="18" charset="0"/>
                            <a:ea typeface="KaiTi" panose="02010609060101010101" pitchFamily="49" charset="-122"/>
                          </a:rPr>
                          <m:t>移</m:t>
                        </m:r>
                      </m:sub>
                    </m:sSub>
                    <m:r>
                      <a:rPr kumimoji="1" lang="en-US" altLang="zh-CN" sz="2400" b="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偏置常数</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𝐸</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通常，偏置常数取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r>
                  <a:rPr kumimoji="1" lang="zh-CN" altLang="en-US" sz="2400" dirty="0">
                    <a:latin typeface="Myriad Pro" panose="020B0503030403020204" pitchFamily="34" charset="0"/>
                    <a:ea typeface="KaiTi" panose="02010609060101010101" pitchFamily="49" charset="-122"/>
                  </a:rPr>
                  <a:t> 或 </a:t>
                </a:r>
                <a14:m>
                  <m:oMath xmlns:m="http://schemas.openxmlformats.org/officeDocument/2006/math">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948950"/>
                <a:ext cx="11883189" cy="4530023"/>
              </a:xfrm>
              <a:prstGeom prst="rect">
                <a:avLst/>
              </a:prstGeom>
              <a:blipFill>
                <a:blip r:embed="rId2"/>
                <a:stretch>
                  <a:fillRect l="-1068" b="-19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C772134-BFC8-0DA5-0D15-E802FC9666F5}"/>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/89</a:t>
            </a:r>
            <a:endParaRPr kumimoji="1" lang="zh-CN" altLang="en-US" dirty="0"/>
          </a:p>
        </p:txBody>
      </p:sp>
    </p:spTree>
    <p:extLst>
      <p:ext uri="{BB962C8B-B14F-4D97-AF65-F5344CB8AC3E}">
        <p14:creationId xmlns:p14="http://schemas.microsoft.com/office/powerpoint/2010/main" val="319723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2.1.2</a:t>
            </a:r>
            <a:r>
              <a:rPr kumimoji="1" lang="zh-CN" altLang="en-US" dirty="0"/>
              <a:t> 整数的表示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0" y="786718"/>
                <a:ext cx="12192000" cy="59002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整数的小数点隐含在数的最右边，无须表示小数点，也称“定点数”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计算机中的整数分为</a:t>
                </a:r>
                <a:r>
                  <a:rPr kumimoji="1" lang="zh-CN" altLang="en-US" sz="2400" dirty="0">
                    <a:solidFill>
                      <a:srgbClr val="0000FF"/>
                    </a:solidFill>
                    <a:latin typeface="Myriad Pro" panose="020B0503030403020204" pitchFamily="34" charset="0"/>
                    <a:ea typeface="KaiTi" panose="02010609060101010101" pitchFamily="49" charset="-122"/>
                  </a:rPr>
                  <a:t>无符号整数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unsigned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带符号整数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无符号整数，简称无符号数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一个编码的所有二进位都用来表示数值而没有符号位，非负整数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用在不出现负值的场合，如地址运算，或用来表示指针、下标等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省略了一位符号位，</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 位能表示的数的范围为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带符号整数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必须用一个二进位表示符号</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原码、补码、反码、移码都可以用来表示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补码表示有其突出的优点，现代计算机中带符号正好都用补码表示</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0" y="786718"/>
                <a:ext cx="12192000" cy="5900205"/>
              </a:xfrm>
              <a:prstGeom prst="rect">
                <a:avLst/>
              </a:prstGeom>
              <a:blipFill>
                <a:blip r:embed="rId2"/>
                <a:stretch>
                  <a:fillRect l="-938" r="-2604" b="-8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8210F30-D510-A9D5-AA98-D99F2D971FC1}"/>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/89</a:t>
            </a:r>
            <a:endParaRPr kumimoji="1" lang="zh-CN" altLang="en-US" dirty="0"/>
          </a:p>
        </p:txBody>
      </p:sp>
    </p:spTree>
    <p:extLst>
      <p:ext uri="{BB962C8B-B14F-4D97-AF65-F5344CB8AC3E}">
        <p14:creationId xmlns:p14="http://schemas.microsoft.com/office/powerpoint/2010/main" val="102195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1037440"/>
            <a:ext cx="12192000"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计算机中专门用浮点数来表示实数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用定点数表示数值型数据时，其表示的范围很小，运算结果很容易溢出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用定点数也无法表示带有小数点的实数</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任一浮点数可用两个定点数表示，一个定点小数表示浮点数的尾数，一个定点整数表示浮点数的阶</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阶的编码称为阶码，为便于对阶，阶码通常采用移码形式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1BE4931-967F-80B4-257F-056D8BF3BA04}"/>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/89</a:t>
            </a:r>
            <a:endParaRPr kumimoji="1" lang="zh-CN" altLang="en-US" dirty="0"/>
          </a:p>
        </p:txBody>
      </p:sp>
    </p:spTree>
    <p:extLst>
      <p:ext uri="{BB962C8B-B14F-4D97-AF65-F5344CB8AC3E}">
        <p14:creationId xmlns:p14="http://schemas.microsoft.com/office/powerpoint/2010/main" val="300130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313630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在可表示范围内的数值并不是连续的</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根据浮点数的表示格式，只要尾数为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，不管阶码是什么，其值都是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，这样的数被称为机器零；因此，机器零的表示不唯一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通常用阶码和尾数同时为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来唯一表示机器零；即当结果出现尾数为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时，不管阶码是什么，都将阶码取为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，机器零有</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之分</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3136308"/>
              </a:xfrm>
              <a:prstGeom prst="rect">
                <a:avLst/>
              </a:prstGeom>
              <a:blipFill>
                <a:blip r:embed="rId2"/>
                <a:stretch>
                  <a:fillRect l="-938" b="-32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E57F7B9-B5C9-A146-A9C2-4282C4E5AD67}"/>
              </a:ext>
            </a:extLst>
          </p:cNvPr>
          <p:cNvPicPr>
            <a:picLocks noChangeAspect="1"/>
          </p:cNvPicPr>
          <p:nvPr/>
        </p:nvPicPr>
        <p:blipFill>
          <a:blip r:embed="rId3"/>
          <a:stretch>
            <a:fillRect/>
          </a:stretch>
        </p:blipFill>
        <p:spPr>
          <a:xfrm>
            <a:off x="984147" y="3945645"/>
            <a:ext cx="10223705" cy="2386641"/>
          </a:xfrm>
          <a:prstGeom prst="rect">
            <a:avLst/>
          </a:prstGeom>
        </p:spPr>
      </p:pic>
      <p:sp>
        <p:nvSpPr>
          <p:cNvPr id="9" name="文本框 8">
            <a:extLst>
              <a:ext uri="{FF2B5EF4-FFF2-40B4-BE49-F238E27FC236}">
                <a16:creationId xmlns:a16="http://schemas.microsoft.com/office/drawing/2014/main" id="{EB5CCBEF-F626-384C-A24C-777736EAFE68}"/>
              </a:ext>
            </a:extLst>
          </p:cNvPr>
          <p:cNvSpPr txBox="1"/>
          <p:nvPr/>
        </p:nvSpPr>
        <p:spPr>
          <a:xfrm>
            <a:off x="1445342" y="6280826"/>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最小负数</a:t>
            </a:r>
          </a:p>
        </p:txBody>
      </p:sp>
      <p:sp>
        <p:nvSpPr>
          <p:cNvPr id="10" name="文本框 9">
            <a:extLst>
              <a:ext uri="{FF2B5EF4-FFF2-40B4-BE49-F238E27FC236}">
                <a16:creationId xmlns:a16="http://schemas.microsoft.com/office/drawing/2014/main" id="{9DFE3729-920E-7A40-AE8E-8FA757BE7AFF}"/>
              </a:ext>
            </a:extLst>
          </p:cNvPr>
          <p:cNvSpPr txBox="1"/>
          <p:nvPr/>
        </p:nvSpPr>
        <p:spPr>
          <a:xfrm>
            <a:off x="4045974" y="6280825"/>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最大负数</a:t>
            </a:r>
          </a:p>
        </p:txBody>
      </p:sp>
      <p:sp>
        <p:nvSpPr>
          <p:cNvPr id="11" name="文本框 10">
            <a:extLst>
              <a:ext uri="{FF2B5EF4-FFF2-40B4-BE49-F238E27FC236}">
                <a16:creationId xmlns:a16="http://schemas.microsoft.com/office/drawing/2014/main" id="{457807F2-6DFA-7242-91DE-EEE9DA5553C4}"/>
              </a:ext>
            </a:extLst>
          </p:cNvPr>
          <p:cNvSpPr txBox="1"/>
          <p:nvPr/>
        </p:nvSpPr>
        <p:spPr>
          <a:xfrm>
            <a:off x="8582640" y="628414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最大正数</a:t>
            </a:r>
          </a:p>
        </p:txBody>
      </p:sp>
      <p:sp>
        <p:nvSpPr>
          <p:cNvPr id="12" name="文本框 11">
            <a:extLst>
              <a:ext uri="{FF2B5EF4-FFF2-40B4-BE49-F238E27FC236}">
                <a16:creationId xmlns:a16="http://schemas.microsoft.com/office/drawing/2014/main" id="{3DD47CDE-4E71-3E4E-9C90-C414862DA7E8}"/>
              </a:ext>
            </a:extLst>
          </p:cNvPr>
          <p:cNvSpPr txBox="1"/>
          <p:nvPr/>
        </p:nvSpPr>
        <p:spPr>
          <a:xfrm>
            <a:off x="6152074" y="628082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最小正数</a:t>
            </a:r>
          </a:p>
        </p:txBody>
      </p:sp>
      <p:sp>
        <p:nvSpPr>
          <p:cNvPr id="2" name="灯片编号占位符 1">
            <a:extLst>
              <a:ext uri="{FF2B5EF4-FFF2-40B4-BE49-F238E27FC236}">
                <a16:creationId xmlns:a16="http://schemas.microsoft.com/office/drawing/2014/main" id="{2ABFF6C6-2961-35CD-8723-407CE0842FE0}"/>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/89</a:t>
            </a:r>
            <a:endParaRPr kumimoji="1" lang="zh-CN" altLang="en-US" dirty="0"/>
          </a:p>
        </p:txBody>
      </p:sp>
    </p:spTree>
    <p:extLst>
      <p:ext uri="{BB962C8B-B14F-4D97-AF65-F5344CB8AC3E}">
        <p14:creationId xmlns:p14="http://schemas.microsoft.com/office/powerpoint/2010/main" val="2448983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587853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a:t>
                </a:r>
                <a:r>
                  <a:rPr kumimoji="1" lang="zh-CN" altLang="en-US" sz="2800" dirty="0">
                    <a:solidFill>
                      <a:srgbClr val="0000FF"/>
                    </a:solidFill>
                    <a:latin typeface="Songti SC" panose="02010600040101010101" pitchFamily="2" charset="-122"/>
                    <a:ea typeface="Songti SC" panose="02010600040101010101" pitchFamily="2" charset="-122"/>
                  </a:rPr>
                  <a:t>规格化</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在浮点数运算中，尽可能多地保留有效数字的位数，使有效数字尽量占满尾数数位</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规格化操作可以使浮点数的表示具有唯一性</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规格化数的标志是 </a:t>
                </a:r>
                <a:r>
                  <a:rPr kumimoji="1" lang="zh-CN" altLang="en-US" sz="2400" dirty="0">
                    <a:solidFill>
                      <a:srgbClr val="0000FF"/>
                    </a:solidFill>
                    <a:latin typeface="Myriad Pro" panose="020B0503030403020204" pitchFamily="34" charset="0"/>
                    <a:ea typeface="KaiTi" panose="02010609060101010101" pitchFamily="49" charset="-122"/>
                  </a:rPr>
                  <a:t>真值的尾数部分中最高位具有非零数字，</a:t>
                </a:r>
                <a:r>
                  <a:rPr kumimoji="1" lang="zh-CN" altLang="en-US" sz="2400" dirty="0">
                    <a:latin typeface="Myriad Pro" panose="020B0503030403020204" pitchFamily="34" charset="0"/>
                    <a:ea typeface="KaiTi" panose="02010609060101010101" pitchFamily="49" charset="-122"/>
                  </a:rPr>
                  <a:t>“左规”和“右规”</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右规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当尾数的有效数位进到最高位前面时，需要进行右规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右规时，尾数每右规一位，阶码加一，直到尾数变为规格化形式为止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右规时阶码会增加，因此阶码有可能上溢</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左规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当尾数出现形如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±0.0…0</m:t>
                    </m:r>
                    <m:r>
                      <a:rPr kumimoji="1" lang="en-US" altLang="zh-CN" sz="2400" b="0" i="1" smtClean="0">
                        <a:latin typeface="Cambria Math" panose="02040503050406030204" pitchFamily="18" charset="0"/>
                        <a:ea typeface="KaiTi" panose="02010609060101010101" pitchFamily="49" charset="-122"/>
                      </a:rPr>
                      <m:t>𝑏𝑏</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𝑏</m:t>
                    </m:r>
                  </m:oMath>
                </a14:m>
                <a:r>
                  <a:rPr kumimoji="1" lang="zh-CN" altLang="en-US" sz="2400" dirty="0">
                    <a:latin typeface="Myriad Pro" panose="020B0503030403020204" pitchFamily="34" charset="0"/>
                    <a:ea typeface="KaiTi" panose="02010609060101010101" pitchFamily="49" charset="-122"/>
                  </a:rPr>
                  <a:t> 的运算结果时，需要进行左规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左规时，尾数每左移一位，阶码减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左规时阶码会减小，因此阶码有可能下溢</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5878532"/>
              </a:xfrm>
              <a:prstGeom prst="rect">
                <a:avLst/>
              </a:prstGeom>
              <a:blipFill>
                <a:blip r:embed="rId2"/>
                <a:stretch>
                  <a:fillRect l="-938" b="-108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3ED0C3C-D74F-7A58-6A03-5234BB6914BA}"/>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/89</a:t>
            </a:r>
            <a:endParaRPr kumimoji="1" lang="zh-CN" altLang="en-US" dirty="0"/>
          </a:p>
        </p:txBody>
      </p:sp>
    </p:spTree>
    <p:extLst>
      <p:ext uri="{BB962C8B-B14F-4D97-AF65-F5344CB8AC3E}">
        <p14:creationId xmlns:p14="http://schemas.microsoft.com/office/powerpoint/2010/main" val="164170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929370"/>
            <a:ext cx="12034685"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IEEE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754</a:t>
            </a:r>
            <a:r>
              <a:rPr kumimoji="1" lang="zh-CN" altLang="en-US" sz="2800" dirty="0">
                <a:latin typeface="Songti SC" panose="02010600040101010101" pitchFamily="2" charset="-122"/>
                <a:ea typeface="Songti SC" panose="02010600040101010101" pitchFamily="2" charset="-122"/>
              </a:rPr>
              <a:t> 浮点数标准（目前几乎所有计算机都采用的标准）</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提供了两种基本格式：</a:t>
            </a:r>
            <a:r>
              <a:rPr kumimoji="1" lang="en-US" altLang="zh-CN" sz="2400" dirty="0">
                <a:latin typeface="Myriad Pro" panose="020B0503030403020204" pitchFamily="34" charset="0"/>
                <a:ea typeface="KaiTi" panose="02010609060101010101" pitchFamily="49" charset="-122"/>
              </a:rPr>
              <a:t>32</a:t>
            </a:r>
            <a:r>
              <a:rPr kumimoji="1" lang="zh-CN" altLang="en-US" sz="2400" dirty="0">
                <a:latin typeface="Myriad Pro" panose="020B0503030403020204" pitchFamily="34" charset="0"/>
                <a:ea typeface="KaiTi" panose="02010609060101010101" pitchFamily="49" charset="-122"/>
              </a:rPr>
              <a:t>位单精度和</a:t>
            </a:r>
            <a:r>
              <a:rPr kumimoji="1" lang="en-US" altLang="zh-CN" sz="2400" dirty="0">
                <a:latin typeface="Myriad Pro" panose="020B0503030403020204" pitchFamily="34" charset="0"/>
                <a:ea typeface="KaiTi" panose="02010609060101010101" pitchFamily="49" charset="-122"/>
              </a:rPr>
              <a:t>64</a:t>
            </a:r>
            <a:r>
              <a:rPr kumimoji="1" lang="zh-CN" altLang="en-US" sz="2400" dirty="0">
                <a:latin typeface="Myriad Pro" panose="020B0503030403020204" pitchFamily="34" charset="0"/>
                <a:ea typeface="KaiTi" panose="02010609060101010101" pitchFamily="49" charset="-122"/>
              </a:rPr>
              <a:t>位双精度格式</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1386909" y="2802195"/>
            <a:ext cx="9418181" cy="4055805"/>
          </a:xfrm>
          <a:prstGeom prst="rect">
            <a:avLst/>
          </a:prstGeom>
        </p:spPr>
      </p:pic>
      <p:sp>
        <p:nvSpPr>
          <p:cNvPr id="2" name="灯片编号占位符 1">
            <a:extLst>
              <a:ext uri="{FF2B5EF4-FFF2-40B4-BE49-F238E27FC236}">
                <a16:creationId xmlns:a16="http://schemas.microsoft.com/office/drawing/2014/main" id="{5D11F4D0-54B7-6E94-2562-0DE492E7D211}"/>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/89</a:t>
            </a:r>
            <a:endParaRPr kumimoji="1" lang="zh-CN" altLang="en-US" dirty="0"/>
          </a:p>
        </p:txBody>
      </p:sp>
    </p:spTree>
    <p:extLst>
      <p:ext uri="{BB962C8B-B14F-4D97-AF65-F5344CB8AC3E}">
        <p14:creationId xmlns:p14="http://schemas.microsoft.com/office/powerpoint/2010/main" val="4156470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66855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尾数部分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尾数用原码表示，第一位总为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，因而可在尾数中缺省第一位的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，成为</a:t>
            </a:r>
            <a:r>
              <a:rPr kumimoji="1" lang="zh-CN" altLang="en-US" sz="2400" dirty="0">
                <a:solidFill>
                  <a:srgbClr val="0000FF"/>
                </a:solidFill>
                <a:latin typeface="Myriad Pro" panose="020B0503030403020204" pitchFamily="34" charset="0"/>
                <a:ea typeface="KaiTi" panose="02010609060101010101" pitchFamily="49" charset="-122"/>
              </a:rPr>
              <a:t>隐藏位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这使得单精度格式的</a:t>
            </a:r>
            <a:r>
              <a:rPr kumimoji="1" lang="en-US" altLang="zh-CN" sz="2400" dirty="0">
                <a:latin typeface="Myriad Pro" panose="020B0503030403020204" pitchFamily="34" charset="0"/>
                <a:ea typeface="KaiTi" panose="02010609060101010101" pitchFamily="49" charset="-122"/>
              </a:rPr>
              <a:t>23</a:t>
            </a:r>
            <a:r>
              <a:rPr kumimoji="1" lang="zh-CN" altLang="en-US" sz="2400" dirty="0">
                <a:latin typeface="Myriad Pro" panose="020B0503030403020204" pitchFamily="34" charset="0"/>
                <a:ea typeface="KaiTi" panose="02010609060101010101" pitchFamily="49" charset="-122"/>
              </a:rPr>
              <a:t>位尾数实际上表示了</a:t>
            </a:r>
            <a:r>
              <a:rPr kumimoji="1" lang="en-US" altLang="zh-CN" sz="2400" dirty="0">
                <a:latin typeface="Myriad Pro" panose="020B0503030403020204" pitchFamily="34" charset="0"/>
                <a:ea typeface="KaiTi" panose="02010609060101010101" pitchFamily="49" charset="-122"/>
              </a:rPr>
              <a:t>24</a:t>
            </a:r>
            <a:r>
              <a:rPr kumimoji="1" lang="zh-CN" altLang="en-US" sz="2400" dirty="0">
                <a:latin typeface="Myriad Pro" panose="020B0503030403020204" pitchFamily="34" charset="0"/>
                <a:ea typeface="KaiTi" panose="02010609060101010101" pitchFamily="49" charset="-122"/>
              </a:rPr>
              <a:t>位有效数字，双精度格式的尾数实际上表示了</a:t>
            </a:r>
            <a:r>
              <a:rPr kumimoji="1" lang="en-US" altLang="zh-CN" sz="2400" dirty="0">
                <a:latin typeface="Myriad Pro" panose="020B0503030403020204" pitchFamily="34" charset="0"/>
                <a:ea typeface="KaiTi" panose="02010609060101010101" pitchFamily="49" charset="-122"/>
              </a:rPr>
              <a:t>53</a:t>
            </a:r>
            <a:r>
              <a:rPr kumimoji="1" lang="zh-CN" altLang="en-US" sz="2400" dirty="0">
                <a:latin typeface="Myriad Pro" panose="020B0503030403020204" pitchFamily="34" charset="0"/>
                <a:ea typeface="KaiTi" panose="02010609060101010101" pitchFamily="49" charset="-122"/>
              </a:rPr>
              <a:t>位有效数字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IEEE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754</a:t>
            </a:r>
            <a:r>
              <a:rPr kumimoji="1" lang="zh-CN" altLang="en-US" sz="2400" dirty="0">
                <a:latin typeface="Myriad Pro" panose="020B0503030403020204" pitchFamily="34" charset="0"/>
                <a:ea typeface="KaiTi" panose="02010609060101010101" pitchFamily="49" charset="-122"/>
              </a:rPr>
              <a:t> 规定，小数点前面的“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”是隐藏位</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016FFD-EE3C-CAF7-6DC4-D780608AB292}"/>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/89</a:t>
            </a:r>
            <a:endParaRPr kumimoji="1" lang="zh-CN" altLang="en-US" dirty="0"/>
          </a:p>
        </p:txBody>
      </p:sp>
    </p:spTree>
    <p:extLst>
      <p:ext uri="{BB962C8B-B14F-4D97-AF65-F5344CB8AC3E}">
        <p14:creationId xmlns:p14="http://schemas.microsoft.com/office/powerpoint/2010/main" val="348004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964306"/>
                <a:ext cx="12192001" cy="167436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阶码部分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阶码用移码形式，偏置常数是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单精度和双精度浮点数的偏置常数分别为</a:t>
                </a:r>
                <a:r>
                  <a:rPr kumimoji="1" lang="en-US" altLang="zh-CN" sz="2400" dirty="0">
                    <a:latin typeface="Myriad Pro" panose="020B0503030403020204" pitchFamily="34" charset="0"/>
                    <a:ea typeface="KaiTi" panose="02010609060101010101" pitchFamily="49" charset="-122"/>
                  </a:rPr>
                  <a:t>127</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1023</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964306"/>
                <a:ext cx="12192001" cy="1674369"/>
              </a:xfrm>
              <a:prstGeom prst="rect">
                <a:avLst/>
              </a:prstGeom>
              <a:blipFill>
                <a:blip r:embed="rId2"/>
                <a:stretch>
                  <a:fillRect l="-938" b="-67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DCD9A099-6181-71E5-8A36-B2BBDE50D36A}"/>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/89</a:t>
            </a:r>
            <a:endParaRPr kumimoji="1" lang="zh-CN" altLang="en-US" dirty="0"/>
          </a:p>
        </p:txBody>
      </p:sp>
    </p:spTree>
    <p:extLst>
      <p:ext uri="{BB962C8B-B14F-4D97-AF65-F5344CB8AC3E}">
        <p14:creationId xmlns:p14="http://schemas.microsoft.com/office/powerpoint/2010/main" val="40910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pic>
        <p:nvPicPr>
          <p:cNvPr id="8" name="图片 7">
            <a:extLst>
              <a:ext uri="{FF2B5EF4-FFF2-40B4-BE49-F238E27FC236}">
                <a16:creationId xmlns:a16="http://schemas.microsoft.com/office/drawing/2014/main" id="{6CAE038E-BB43-6549-81AC-731342FCB701}"/>
              </a:ext>
            </a:extLst>
          </p:cNvPr>
          <p:cNvPicPr>
            <a:picLocks noChangeAspect="1"/>
          </p:cNvPicPr>
          <p:nvPr/>
        </p:nvPicPr>
        <p:blipFill>
          <a:blip r:embed="rId2"/>
          <a:stretch>
            <a:fillRect/>
          </a:stretch>
        </p:blipFill>
        <p:spPr>
          <a:xfrm>
            <a:off x="739513" y="1181973"/>
            <a:ext cx="10712974" cy="5150313"/>
          </a:xfrm>
          <a:prstGeom prst="rect">
            <a:avLst/>
          </a:prstGeom>
        </p:spPr>
      </p:pic>
      <p:sp>
        <p:nvSpPr>
          <p:cNvPr id="2" name="灯片编号占位符 1">
            <a:extLst>
              <a:ext uri="{FF2B5EF4-FFF2-40B4-BE49-F238E27FC236}">
                <a16:creationId xmlns:a16="http://schemas.microsoft.com/office/drawing/2014/main" id="{3DDBD53C-6E5E-BCF0-CEDB-78422EF68960}"/>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/89</a:t>
            </a:r>
            <a:endParaRPr kumimoji="1" lang="zh-CN" altLang="en-US" dirty="0"/>
          </a:p>
        </p:txBody>
      </p:sp>
    </p:spTree>
    <p:extLst>
      <p:ext uri="{BB962C8B-B14F-4D97-AF65-F5344CB8AC3E}">
        <p14:creationId xmlns:p14="http://schemas.microsoft.com/office/powerpoint/2010/main" val="395946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23997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1~254</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1~2046</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−126~+127</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−1022~+1023</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2239972"/>
              </a:xfrm>
              <a:prstGeom prst="rect">
                <a:avLst/>
              </a:prstGeom>
              <a:blipFill>
                <a:blip r:embed="rId2"/>
                <a:stretch>
                  <a:fillRect l="-938" b="-282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52374C-E561-A446-E024-DDB36E75CC05}"/>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/89</a:t>
            </a:r>
            <a:endParaRPr kumimoji="1" lang="zh-CN" altLang="en-US" dirty="0"/>
          </a:p>
        </p:txBody>
      </p:sp>
    </p:spTree>
    <p:extLst>
      <p:ext uri="{BB962C8B-B14F-4D97-AF65-F5344CB8AC3E}">
        <p14:creationId xmlns:p14="http://schemas.microsoft.com/office/powerpoint/2010/main" val="22058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逻辑代数：数字电路的基础数学工具</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3346851"/>
            <a:ext cx="12192000" cy="2972801"/>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逻辑代数与普通代数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逻辑代数也用英文字母表示变量，但情况要简单得多</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在二值逻辑中，变量取值不是</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就是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，没有第三种可能</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并不表示数值的大小，只代表两种不同的逻辑状态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例如，用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分别表示一件事的是与非、真与假，电压的高与低，电流的有与无，一个开关的通与断，一盏电灯的亮与灭</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由英国数学家 </a:t>
            </a:r>
            <a:r>
              <a:rPr kumimoji="1" lang="en-US" altLang="zh-CN" sz="2400" dirty="0">
                <a:latin typeface="Myriad Pro" panose="020B0503030403020204" pitchFamily="34" charset="0"/>
                <a:ea typeface="KaiTi" panose="02010609060101010101" pitchFamily="49" charset="-122"/>
              </a:rPr>
              <a:t>George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Boole</a:t>
            </a:r>
            <a:r>
              <a:rPr kumimoji="1" lang="zh-CN" altLang="en-US" sz="2400" dirty="0">
                <a:latin typeface="Myriad Pro" panose="020B0503030403020204" pitchFamily="34" charset="0"/>
                <a:ea typeface="KaiTi" panose="02010609060101010101" pitchFamily="49" charset="-122"/>
              </a:rPr>
              <a:t> 在</a:t>
            </a:r>
            <a:r>
              <a:rPr kumimoji="1" lang="en-US" altLang="zh-CN" sz="2400" dirty="0">
                <a:latin typeface="Myriad Pro" panose="020B0503030403020204" pitchFamily="34" charset="0"/>
                <a:ea typeface="KaiTi" panose="02010609060101010101" pitchFamily="49" charset="-122"/>
              </a:rPr>
              <a:t>19</a:t>
            </a:r>
            <a:r>
              <a:rPr kumimoji="1" lang="zh-CN" altLang="en-US" sz="2400" dirty="0">
                <a:latin typeface="Myriad Pro" panose="020B0503030403020204" pitchFamily="34" charset="0"/>
                <a:ea typeface="KaiTi" panose="02010609060101010101" pitchFamily="49" charset="-122"/>
              </a:rPr>
              <a:t>世纪中叶创立，因此也称“布尔代数”</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直到</a:t>
            </a:r>
            <a:r>
              <a:rPr kumimoji="1" lang="en-US" altLang="zh-CN" sz="2400" dirty="0">
                <a:latin typeface="Myriad Pro" panose="020B0503030403020204" pitchFamily="34" charset="0"/>
                <a:ea typeface="KaiTi" panose="02010609060101010101" pitchFamily="49" charset="-122"/>
              </a:rPr>
              <a:t>20</a:t>
            </a:r>
            <a:r>
              <a:rPr kumimoji="1" lang="zh-CN" altLang="en-US" sz="2400" dirty="0">
                <a:latin typeface="Myriad Pro" panose="020B0503030403020204" pitchFamily="34" charset="0"/>
                <a:ea typeface="KaiTi" panose="02010609060101010101" pitchFamily="49" charset="-122"/>
              </a:rPr>
              <a:t>世纪</a:t>
            </a:r>
            <a:r>
              <a:rPr kumimoji="1" lang="en-US" altLang="zh-CN" sz="2400" dirty="0">
                <a:latin typeface="Myriad Pro" panose="020B0503030403020204" pitchFamily="34" charset="0"/>
                <a:ea typeface="KaiTi" panose="02010609060101010101" pitchFamily="49" charset="-122"/>
              </a:rPr>
              <a:t>30</a:t>
            </a:r>
            <a:r>
              <a:rPr kumimoji="1" lang="zh-CN" altLang="en-US" sz="2400" dirty="0">
                <a:latin typeface="Myriad Pro" panose="020B0503030403020204" pitchFamily="34" charset="0"/>
                <a:ea typeface="KaiTi" panose="02010609060101010101" pitchFamily="49" charset="-122"/>
              </a:rPr>
              <a:t>年代，美国人 </a:t>
            </a:r>
            <a:r>
              <a:rPr kumimoji="1" lang="en-US" altLang="zh-CN" sz="2400" dirty="0">
                <a:latin typeface="Myriad Pro" panose="020B0503030403020204" pitchFamily="34" charset="0"/>
                <a:ea typeface="KaiTi" panose="02010609060101010101" pitchFamily="49" charset="-122"/>
              </a:rPr>
              <a:t>Claude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Shannon</a:t>
            </a:r>
            <a:r>
              <a:rPr kumimoji="1" lang="zh-CN" altLang="en-US" sz="2400" dirty="0">
                <a:latin typeface="Myriad Pro" panose="020B0503030403020204" pitchFamily="34" charset="0"/>
                <a:ea typeface="KaiTi" panose="02010609060101010101" pitchFamily="49" charset="-122"/>
              </a:rPr>
              <a:t> 在开关电路中才找到它的用途，并且很快成为分析和综合开关电路的重要数学工具，因此也称“开关代数”</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E0A34BE-5326-1FF6-B473-7A28819B1876}"/>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/89</a:t>
            </a:r>
            <a:endParaRPr kumimoji="1" lang="zh-CN" altLang="en-US" dirty="0"/>
          </a:p>
        </p:txBody>
      </p:sp>
    </p:spTree>
    <p:extLst>
      <p:ext uri="{BB962C8B-B14F-4D97-AF65-F5344CB8AC3E}">
        <p14:creationId xmlns:p14="http://schemas.microsoft.com/office/powerpoint/2010/main" val="1027110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将十进制数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−0.75</m:t>
                    </m:r>
                  </m:oMath>
                </a14:m>
                <a:r>
                  <a:rPr kumimoji="1" lang="zh-CN" altLang="en-US" sz="2800" dirty="0">
                    <a:latin typeface="Songti SC" panose="02010600040101010101" pitchFamily="2" charset="-122"/>
                    <a:ea typeface="Songti SC" panose="02010600040101010101" pitchFamily="2" charset="-122"/>
                  </a:rPr>
                  <a:t> 转换为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的单精度浮点数格式表示</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19317"/>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i="1" dirty="0" smtClean="0">
                                <a:latin typeface="Cambria Math" panose="02040503050406030204" pitchFamily="18" charset="0"/>
                                <a:ea typeface="KaiTi" panose="02010609060101010101" pitchFamily="49" charset="-122"/>
                                <a:sym typeface="Wingdings" pitchFamily="2" charset="2"/>
                              </a:rPr>
                              <m:t>−0.75</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10</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−0.11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m:t>
                            </m:r>
                          </m:e>
                        </m:d>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𝑠</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r>
                      <a:rPr kumimoji="1" lang="en-US" altLang="zh-CN" sz="2800" b="0" i="1" dirty="0" smtClean="0">
                        <a:latin typeface="Cambria Math" panose="02040503050406030204" pitchFamily="18" charset="0"/>
                        <a:ea typeface="KaiTi" panose="02010609060101010101" pitchFamily="49" charset="-122"/>
                        <a:sym typeface="Wingdings" pitchFamily="2" charset="2"/>
                      </a:rPr>
                      <m:t>𝑚</m:t>
                    </m:r>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𝑒</m:t>
                        </m:r>
                        <m:r>
                          <a:rPr kumimoji="1" lang="en-US" altLang="zh-CN" sz="2800" b="0" i="1" dirty="0" smtClean="0">
                            <a:latin typeface="Cambria Math" panose="02040503050406030204" pitchFamily="18" charset="0"/>
                            <a:ea typeface="KaiTi" panose="02010609060101010101" pitchFamily="49" charset="-122"/>
                            <a:sym typeface="Wingdings" pitchFamily="2" charset="2"/>
                          </a:rPr>
                          <m:t>−127</m:t>
                        </m:r>
                      </m:sup>
                    </m:sSup>
                  </m:oMath>
                </a14:m>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=0.100…0,</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127−1</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126</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0111</m:t>
                            </m:r>
                            <m:r>
                              <a:rPr kumimoji="1" lang="zh-CN" altLang="en-US" sz="2800" i="1" dirty="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1110</m:t>
                            </m:r>
                          </m:e>
                        </m:d>
                      </m:e>
                      <m:sub>
                        <m:r>
                          <a:rPr kumimoji="1" lang="en-US" altLang="zh-CN" sz="2800" i="1" dirty="0" smtClean="0">
                            <a:latin typeface="Cambria Math" panose="02040503050406030204" pitchFamily="18" charset="0"/>
                            <a:ea typeface="KaiTi" panose="02010609060101010101" pitchFamily="49" charset="-122"/>
                          </a:rPr>
                          <m:t>2</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表示为单精度格式的浮点数为 </a:t>
                </a:r>
                <a:r>
                  <a:rPr kumimoji="1" lang="en-US" altLang="zh-CN" sz="2800" dirty="0">
                    <a:latin typeface="KaiTi" panose="02010609060101010101" pitchFamily="49" charset="-122"/>
                    <a:ea typeface="KaiTi" panose="02010609060101010101" pitchFamily="49" charset="-122"/>
                  </a:rPr>
                  <a:t>1</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0111</a:t>
                </a:r>
                <a:r>
                  <a:rPr kumimoji="1" lang="zh-CN" altLang="en-US" sz="2800" dirty="0">
                    <a:solidFill>
                      <a:srgbClr val="FF0000"/>
                    </a:solidFill>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1110</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1000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0000…0000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a:t>
                </a:r>
              </a:p>
              <a:p>
                <a:pPr>
                  <a:lnSpc>
                    <a:spcPct val="125000"/>
                  </a:lnSpc>
                  <a:spcBef>
                    <a:spcPts val="600"/>
                  </a:spcBef>
                </a:pPr>
                <a:r>
                  <a:rPr kumimoji="1" lang="zh-CN" altLang="en-US" sz="2800" dirty="0">
                    <a:solidFill>
                      <a:srgbClr val="0000FF"/>
                    </a:solidFill>
                    <a:latin typeface="KaiTi" panose="02010609060101010101" pitchFamily="49" charset="-122"/>
                    <a:ea typeface="KaiTi" panose="02010609060101010101" pitchFamily="49" charset="-122"/>
                  </a:rPr>
                  <a:t>    </a:t>
                </a:r>
                <a:r>
                  <a:rPr kumimoji="1" lang="zh-CN" altLang="en-US" sz="2800" dirty="0">
                    <a:latin typeface="KaiTi" panose="02010609060101010101" pitchFamily="49" charset="-122"/>
                    <a:ea typeface="KaiTi" panose="02010609060101010101" pitchFamily="49" charset="-122"/>
                  </a:rPr>
                  <a:t>用十六进制表示为 </a:t>
                </a:r>
                <a14:m>
                  <m:oMath xmlns:m="http://schemas.openxmlformats.org/officeDocument/2006/math">
                    <m:r>
                      <m:rPr>
                        <m:sty m:val="p"/>
                      </m:rPr>
                      <a:rPr kumimoji="1" lang="en-US" altLang="zh-CN" sz="2800" i="0" dirty="0" smtClean="0">
                        <a:latin typeface="Cambria Math" panose="02040503050406030204" pitchFamily="18" charset="0"/>
                        <a:ea typeface="KaiTi" panose="02010609060101010101" pitchFamily="49" charset="-122"/>
                      </a:rPr>
                      <m:t>BF</m:t>
                    </m:r>
                    <m:r>
                      <a:rPr kumimoji="1" lang="en-US" altLang="zh-CN" sz="2800" i="0" dirty="0" smtClean="0">
                        <a:latin typeface="Cambria Math" panose="02040503050406030204" pitchFamily="18" charset="0"/>
                        <a:ea typeface="KaiTi" panose="02010609060101010101" pitchFamily="49" charset="-122"/>
                      </a:rPr>
                      <m:t>40</m:t>
                    </m:r>
                    <m:r>
                      <a:rPr kumimoji="1" lang="zh-CN" altLang="en-US" sz="2800" i="0" dirty="0" smtClean="0">
                        <a:latin typeface="Cambria Math" panose="02040503050406030204" pitchFamily="18" charset="0"/>
                        <a:ea typeface="KaiTi" panose="02010609060101010101" pitchFamily="49" charset="-122"/>
                      </a:rPr>
                      <m:t> </m:t>
                    </m:r>
                    <m:r>
                      <a:rPr kumimoji="1" lang="en-US" altLang="zh-CN" sz="2800" i="0" dirty="0" smtClean="0">
                        <a:latin typeface="Cambria Math" panose="02040503050406030204" pitchFamily="18" charset="0"/>
                        <a:ea typeface="KaiTi" panose="02010609060101010101" pitchFamily="49" charset="-122"/>
                      </a:rPr>
                      <m:t>0000</m:t>
                    </m:r>
                    <m:r>
                      <m:rPr>
                        <m:sty m:val="p"/>
                      </m:rPr>
                      <a:rPr kumimoji="1" lang="en-US" altLang="zh-CN" sz="2800" i="0" dirty="0" smtClean="0">
                        <a:latin typeface="Cambria Math" panose="02040503050406030204" pitchFamily="18" charset="0"/>
                        <a:ea typeface="KaiTi" panose="02010609060101010101" pitchFamily="49" charset="-122"/>
                      </a:rPr>
                      <m:t>H</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19317"/>
              </a:xfrm>
              <a:prstGeom prst="rect">
                <a:avLst/>
              </a:prstGeom>
              <a:blipFill>
                <a:blip r:embed="rId4"/>
                <a:stretch>
                  <a:fillRect l="-1042" t="-521" b="-52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40BA375-8778-FDBE-D9D9-B7C6CC492195}"/>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/89</a:t>
            </a:r>
            <a:endParaRPr kumimoji="1" lang="zh-CN" altLang="en-US" dirty="0"/>
          </a:p>
        </p:txBody>
      </p:sp>
    </p:spTree>
    <p:extLst>
      <p:ext uri="{BB962C8B-B14F-4D97-AF65-F5344CB8AC3E}">
        <p14:creationId xmlns:p14="http://schemas.microsoft.com/office/powerpoint/2010/main" val="357240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单精度表示</a:t>
                </a:r>
                <a14:m>
                  <m:oMath xmlns:m="http://schemas.openxmlformats.org/officeDocument/2006/math">
                    <m:r>
                      <a:rPr kumimoji="1" lang="zh-CN" altLang="en-US" sz="2800" i="1" dirty="0" smtClean="0">
                        <a:latin typeface="Cambria Math" panose="02040503050406030204" pitchFamily="18" charset="0"/>
                        <a:ea typeface="Songti SC" panose="02010600040101010101" pitchFamily="2" charset="-122"/>
                      </a:rPr>
                      <m:t> </m:t>
                    </m:r>
                    <m:r>
                      <m:rPr>
                        <m:sty m:val="p"/>
                      </m:rPr>
                      <a:rPr kumimoji="1" lang="en-US" altLang="zh-CN" sz="2800" i="0" dirty="0" smtClean="0">
                        <a:latin typeface="Cambria Math" panose="02040503050406030204" pitchFamily="18" charset="0"/>
                        <a:ea typeface="Songti SC" panose="02010600040101010101" pitchFamily="2" charset="-122"/>
                      </a:rPr>
                      <m:t>C</m:t>
                    </m:r>
                    <m:r>
                      <a:rPr kumimoji="1" lang="en-US" altLang="zh-CN" sz="2800" b="0" i="0" dirty="0" smtClean="0">
                        <a:latin typeface="Cambria Math" panose="02040503050406030204" pitchFamily="18" charset="0"/>
                        <a:ea typeface="Songti SC" panose="02010600040101010101" pitchFamily="2" charset="-122"/>
                      </a:rPr>
                      <m:t>0</m:t>
                    </m:r>
                    <m:r>
                      <m:rPr>
                        <m:sty m:val="p"/>
                      </m:rPr>
                      <a:rPr kumimoji="1" lang="en-US" altLang="zh-CN" sz="2800" b="0" i="0" dirty="0" smtClean="0">
                        <a:latin typeface="Cambria Math" panose="02040503050406030204" pitchFamily="18" charset="0"/>
                        <a:ea typeface="Songti SC" panose="02010600040101010101" pitchFamily="2" charset="-122"/>
                      </a:rPr>
                      <m:t>A</m:t>
                    </m:r>
                    <m:r>
                      <a:rPr kumimoji="1" lang="en-US" altLang="zh-CN" sz="2800" b="0" i="0" dirty="0" smtClean="0">
                        <a:latin typeface="Cambria Math" panose="02040503050406030204" pitchFamily="18" charset="0"/>
                        <a:ea typeface="Songti SC" panose="02010600040101010101" pitchFamily="2" charset="-122"/>
                      </a:rPr>
                      <m:t>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m:t>
                    </m:r>
                    <m:r>
                      <m:rPr>
                        <m:sty m:val="p"/>
                      </m:rPr>
                      <a:rPr kumimoji="1" lang="en-US" altLang="zh-CN" sz="2800" b="0" i="0" dirty="0" smtClean="0">
                        <a:latin typeface="Cambria Math" panose="02040503050406030204" pitchFamily="18" charset="0"/>
                        <a:ea typeface="Songti SC" panose="02010600040101010101" pitchFamily="2" charset="-122"/>
                      </a:rPr>
                      <m:t>H</m:t>
                    </m:r>
                  </m:oMath>
                </a14:m>
                <a:r>
                  <a:rPr kumimoji="1" lang="zh-CN" altLang="en-US" sz="2800" dirty="0">
                    <a:latin typeface="Songti SC" panose="02010600040101010101" pitchFamily="2" charset="-122"/>
                    <a:ea typeface="Songti SC" panose="02010600040101010101" pitchFamily="2" charset="-122"/>
                  </a:rPr>
                  <a:t> 的真值是多少？ </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03543"/>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r>
                      <m:rPr>
                        <m:sty m:val="p"/>
                      </m:rPr>
                      <a:rPr kumimoji="1" lang="en-US" altLang="zh-CN" sz="2800" dirty="0">
                        <a:latin typeface="Cambria Math" panose="02040503050406030204" pitchFamily="18" charset="0"/>
                        <a:ea typeface="Songti SC" panose="02010600040101010101" pitchFamily="2" charset="-122"/>
                      </a:rPr>
                      <m:t>C</m:t>
                    </m:r>
                    <m:r>
                      <a:rPr kumimoji="1" lang="en-US" altLang="zh-CN" sz="2800" dirty="0">
                        <a:latin typeface="Cambria Math" panose="02040503050406030204" pitchFamily="18" charset="0"/>
                        <a:ea typeface="Songti SC" panose="02010600040101010101" pitchFamily="2" charset="-122"/>
                      </a:rPr>
                      <m:t>0</m:t>
                    </m:r>
                    <m:r>
                      <m:rPr>
                        <m:sty m:val="p"/>
                      </m:rPr>
                      <a:rPr kumimoji="1" lang="en-US" altLang="zh-CN" sz="2800" dirty="0">
                        <a:latin typeface="Cambria Math" panose="02040503050406030204" pitchFamily="18" charset="0"/>
                        <a:ea typeface="Songti SC" panose="02010600040101010101" pitchFamily="2" charset="-122"/>
                      </a:rPr>
                      <m:t>A</m:t>
                    </m:r>
                    <m:r>
                      <a:rPr kumimoji="1" lang="en-US" altLang="zh-CN" sz="2800" dirty="0">
                        <a:latin typeface="Cambria Math" panose="02040503050406030204" pitchFamily="18" charset="0"/>
                        <a:ea typeface="Songti SC" panose="02010600040101010101" pitchFamily="2" charset="-122"/>
                      </a:rPr>
                      <m:t>0</m:t>
                    </m:r>
                    <m:r>
                      <a:rPr kumimoji="1" lang="zh-CN" altLang="en-US" sz="2800" dirty="0">
                        <a:latin typeface="Cambria Math" panose="02040503050406030204" pitchFamily="18" charset="0"/>
                        <a:ea typeface="Songti SC" panose="02010600040101010101" pitchFamily="2" charset="-122"/>
                      </a:rPr>
                      <m:t> </m:t>
                    </m:r>
                    <m:r>
                      <a:rPr kumimoji="1" lang="en-US" altLang="zh-CN" sz="2800" dirty="0">
                        <a:latin typeface="Cambria Math" panose="02040503050406030204" pitchFamily="18" charset="0"/>
                        <a:ea typeface="Songti SC" panose="02010600040101010101" pitchFamily="2" charset="-122"/>
                      </a:rPr>
                      <m:t>0000</m:t>
                    </m:r>
                    <m:r>
                      <m:rPr>
                        <m:sty m:val="p"/>
                      </m:rPr>
                      <a:rPr kumimoji="1" lang="en-US" altLang="zh-CN" sz="2800" dirty="0">
                        <a:latin typeface="Cambria Math" panose="02040503050406030204" pitchFamily="18" charset="0"/>
                        <a:ea typeface="Songti SC" panose="02010600040101010101" pitchFamily="2" charset="-122"/>
                      </a:rPr>
                      <m:t>H</m:t>
                    </m:r>
                    <m:r>
                      <a:rPr kumimoji="1" lang="en-US" altLang="zh-CN" sz="2800" b="0" i="0" dirty="0" smtClean="0">
                        <a:latin typeface="Cambria Math" panose="02040503050406030204" pitchFamily="18" charset="0"/>
                        <a:ea typeface="Songti SC" panose="02010600040101010101" pitchFamily="2" charset="-122"/>
                      </a:rPr>
                      <m:t>=1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1000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010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0000…0000</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m:t>
                            </m:r>
                            <m:r>
                              <a:rPr kumimoji="1" lang="en-US" altLang="zh-CN" sz="2800" b="0" i="1" dirty="0" smtClean="0">
                                <a:latin typeface="Cambria Math" panose="02040503050406030204" pitchFamily="18" charset="0"/>
                                <a:ea typeface="KaiTi" panose="02010609060101010101" pitchFamily="49" charset="-122"/>
                              </a:rPr>
                              <m:t>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b="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0.25</m:t>
                            </m:r>
                          </m:e>
                        </m:d>
                      </m:e>
                      <m:sub>
                        <m:r>
                          <a:rPr kumimoji="1" lang="en-US" altLang="zh-CN" sz="2800" b="0" i="1" dirty="0" smtClean="0">
                            <a:latin typeface="Cambria Math" panose="02040503050406030204" pitchFamily="18" charset="0"/>
                            <a:ea typeface="KaiTi" panose="02010609060101010101" pitchFamily="49" charset="-122"/>
                          </a:rPr>
                          <m:t>10</m:t>
                        </m:r>
                      </m:sub>
                    </m:sSub>
                    <m:r>
                      <a:rPr kumimoji="1" lang="en-US" altLang="zh-CN" sz="2800" b="0" i="1" dirty="0" smtClean="0">
                        <a:latin typeface="Cambria Math" panose="02040503050406030204" pitchFamily="18" charset="0"/>
                        <a:ea typeface="KaiTi" panose="02010609060101010101" pitchFamily="49" charset="-122"/>
                      </a:rPr>
                      <m:t>,</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m:t>
                            </m:r>
                            <m:r>
                              <a:rPr kumimoji="1" lang="en-US" altLang="zh-CN" sz="2800" b="0" i="1" dirty="0" smtClean="0">
                                <a:latin typeface="Cambria Math" panose="02040503050406030204" pitchFamily="18" charset="0"/>
                                <a:ea typeface="KaiTi" panose="02010609060101010101" pitchFamily="49" charset="-122"/>
                              </a:rPr>
                              <m:t>9</m:t>
                            </m:r>
                          </m:e>
                        </m:d>
                      </m:e>
                      <m:sub>
                        <m:r>
                          <a:rPr kumimoji="1" lang="en-US" altLang="zh-CN" sz="2800" i="1" dirty="0" smtClean="0">
                            <a:latin typeface="Cambria Math" panose="02040503050406030204" pitchFamily="18" charset="0"/>
                            <a:ea typeface="KaiTi" panose="02010609060101010101" pitchFamily="49" charset="-122"/>
                          </a:rPr>
                          <m:t>10</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真值为</a:t>
                </a:r>
                <a14:m>
                  <m:oMath xmlns:m="http://schemas.openxmlformats.org/officeDocument/2006/math">
                    <m:sSup>
                      <m:sSupPr>
                        <m:ctrlPr>
                          <a:rPr kumimoji="1" lang="en-US" altLang="zh-CN" sz="2800" i="1">
                            <a:latin typeface="Cambria Math" panose="02040503050406030204" pitchFamily="18" charset="0"/>
                            <a:ea typeface="KaiTi" panose="02010609060101010101" pitchFamily="49" charset="-122"/>
                          </a:rPr>
                        </m:ctrlPr>
                      </m:sSupPr>
                      <m:e>
                        <m:d>
                          <m:dPr>
                            <m:ctrlPr>
                              <a:rPr kumimoji="1" lang="en-US" altLang="zh-CN" sz="2800" i="1">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e>
                        </m:d>
                      </m:e>
                      <m:sup>
                        <m:r>
                          <a:rPr kumimoji="1" lang="en-US" altLang="zh-CN" sz="2800" i="1">
                            <a:latin typeface="Cambria Math" panose="02040503050406030204" pitchFamily="18" charset="0"/>
                            <a:ea typeface="KaiTi" panose="02010609060101010101" pitchFamily="49" charset="-122"/>
                          </a:rPr>
                          <m:t>𝑠</m:t>
                        </m:r>
                      </m:sup>
                    </m:sSup>
                    <m:r>
                      <a:rPr kumimoji="1" lang="en-US" altLang="zh-CN" sz="2800" i="1">
                        <a:latin typeface="Cambria Math" panose="02040503050406030204" pitchFamily="18" charset="0"/>
                        <a:ea typeface="KaiTi" panose="02010609060101010101" pitchFamily="49" charset="-122"/>
                      </a:rPr>
                      <m:t>×1.</m:t>
                    </m:r>
                    <m:r>
                      <a:rPr kumimoji="1" lang="en-US" altLang="zh-CN" sz="2800" i="1">
                        <a:latin typeface="Cambria Math" panose="02040503050406030204" pitchFamily="18" charset="0"/>
                        <a:ea typeface="KaiTi" panose="02010609060101010101" pitchFamily="49" charset="-122"/>
                      </a:rPr>
                      <m:t>𝑚</m:t>
                    </m:r>
                    <m:r>
                      <a:rPr kumimoji="1" lang="en-US" altLang="zh-CN" sz="2800" i="1">
                        <a:latin typeface="Cambria Math" panose="02040503050406030204" pitchFamily="18" charset="0"/>
                        <a:ea typeface="KaiTi" panose="02010609060101010101" pitchFamily="49" charset="-122"/>
                      </a:rPr>
                      <m:t>×</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𝑒</m:t>
                        </m:r>
                        <m:r>
                          <a:rPr kumimoji="1" lang="en-US" altLang="zh-CN" sz="2800" i="1">
                            <a:latin typeface="Cambria Math" panose="02040503050406030204" pitchFamily="18" charset="0"/>
                            <a:ea typeface="KaiTi" panose="02010609060101010101" pitchFamily="49" charset="-122"/>
                          </a:rPr>
                          <m:t>−127</m:t>
                        </m:r>
                      </m:sup>
                    </m:sSup>
                    <m:r>
                      <a:rPr kumimoji="1" lang="en-US" altLang="zh-CN" sz="2800" b="0" i="1" smtClean="0">
                        <a:latin typeface="Cambria Math" panose="02040503050406030204" pitchFamily="18" charset="0"/>
                        <a:ea typeface="KaiTi" panose="02010609060101010101" pitchFamily="49" charset="-122"/>
                      </a:rPr>
                      <m:t>=</m:t>
                    </m:r>
                    <m:sSup>
                      <m:sSupPr>
                        <m:ctrlPr>
                          <a:rPr kumimoji="1" lang="en-US" altLang="zh-CN" sz="2800" b="0" i="1" smtClean="0">
                            <a:latin typeface="Cambria Math" panose="02040503050406030204" pitchFamily="18" charset="0"/>
                            <a:ea typeface="KaiTi" panose="02010609060101010101" pitchFamily="49" charset="-122"/>
                          </a:rPr>
                        </m:ctrlPr>
                      </m:sSupPr>
                      <m:e>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−1</m:t>
                            </m:r>
                          </m:e>
                        </m:d>
                      </m:e>
                      <m:sup>
                        <m:r>
                          <a:rPr kumimoji="1" lang="en-US" altLang="zh-CN" sz="2800" b="0" i="1" smtClean="0">
                            <a:latin typeface="Cambria Math" panose="02040503050406030204" pitchFamily="18" charset="0"/>
                            <a:ea typeface="KaiTi" panose="02010609060101010101" pitchFamily="49" charset="-122"/>
                          </a:rPr>
                          <m:t>1</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129−127</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2</m:t>
                        </m:r>
                      </m:sup>
                    </m:sSup>
                    <m:r>
                      <a:rPr kumimoji="1" lang="en-US" altLang="zh-CN" sz="2800" b="0" i="1" smtClean="0">
                        <a:latin typeface="Cambria Math" panose="02040503050406030204" pitchFamily="18" charset="0"/>
                        <a:ea typeface="KaiTi" panose="02010609060101010101" pitchFamily="49" charset="-122"/>
                      </a:rPr>
                      <m:t>=−5</m:t>
                    </m:r>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a:t>
                </a: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03543"/>
              </a:xfrm>
              <a:prstGeom prst="rect">
                <a:avLst/>
              </a:prstGeom>
              <a:blipFill>
                <a:blip r:embed="rId4"/>
                <a:stretch>
                  <a:fillRect l="-1042" t="-52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6D99DB6-416F-1202-B116-ADBCB18BC5D8}"/>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/89</a:t>
            </a:r>
            <a:endParaRPr kumimoji="1" lang="zh-CN" altLang="en-US" dirty="0"/>
          </a:p>
        </p:txBody>
      </p:sp>
    </p:spTree>
    <p:extLst>
      <p:ext uri="{BB962C8B-B14F-4D97-AF65-F5344CB8AC3E}">
        <p14:creationId xmlns:p14="http://schemas.microsoft.com/office/powerpoint/2010/main" val="2409010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1521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用四位二进制代码来表示一位十进制数码，这样的代码称为“二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十进制码” （</a:t>
            </a:r>
            <a:r>
              <a:rPr kumimoji="1" lang="en-US" altLang="zh-CN" sz="2800" dirty="0">
                <a:latin typeface="Songti SC" panose="02010600040101010101" pitchFamily="2" charset="-122"/>
                <a:ea typeface="Songti SC" panose="02010600040101010101" pitchFamily="2" charset="-122"/>
              </a:rPr>
              <a:t>Binary</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Decimal</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codes</a:t>
            </a:r>
            <a:r>
              <a:rPr kumimoji="1" lang="zh-CN" altLang="en-US" sz="2800" dirty="0">
                <a:latin typeface="Songti SC" panose="02010600040101010101" pitchFamily="2" charset="-122"/>
                <a:ea typeface="Songti SC" panose="02010600040101010101" pitchFamily="2" charset="-122"/>
              </a:rPr>
              <a:t>，又称</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人们日常使用和熟悉的是十进制数，计算机外部看到的数据基本上是十进制形式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Myriad Pro" panose="020B0503030403020204" pitchFamily="34" charset="0"/>
                <a:ea typeface="KaiTi" panose="02010609060101010101" pitchFamily="49" charset="-122"/>
              </a:rPr>
              <a:t>ASCII</a:t>
            </a:r>
            <a:r>
              <a:rPr kumimoji="1" lang="zh-CN" altLang="en-US" sz="2400" dirty="0">
                <a:latin typeface="KaiTi" panose="02010609060101010101" pitchFamily="49" charset="-122"/>
                <a:ea typeface="KaiTi" panose="02010609060101010101" pitchFamily="49" charset="-122"/>
              </a:rPr>
              <a:t>字符串方式表示十进制数，可方便地进行十进制的输入</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输出；但是，因为这种表示形式中含有非数值信息（高</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位编码），所以对十进制的运算很不方便</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计算机内部处理二进制信息，须将十进制转换为二进制或用</a:t>
            </a:r>
            <a:r>
              <a:rPr kumimoji="1" lang="en-US" altLang="zh-CN" sz="2400" dirty="0">
                <a:latin typeface="KaiTi" panose="02010609060101010101" pitchFamily="49" charset="-122"/>
                <a:ea typeface="KaiTi" panose="02010609060101010101" pitchFamily="49" charset="-122"/>
              </a:rPr>
              <a:t>BCD</a:t>
            </a:r>
            <a:r>
              <a:rPr kumimoji="1" lang="zh-CN" altLang="en-US" sz="2400" dirty="0">
                <a:latin typeface="KaiTi" panose="02010609060101010101" pitchFamily="49" charset="-122"/>
                <a:ea typeface="KaiTi" panose="02010609060101010101" pitchFamily="49" charset="-122"/>
              </a:rPr>
              <a:t>码表示十进制数</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存在多种</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码方案</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四位二进制有</a:t>
            </a:r>
            <a:r>
              <a:rPr kumimoji="1" lang="en-US" altLang="zh-CN" sz="2400" dirty="0">
                <a:latin typeface="Myriad Pro" panose="020B0503030403020204" pitchFamily="34" charset="0"/>
                <a:ea typeface="KaiTi" panose="02010609060101010101" pitchFamily="49" charset="-122"/>
              </a:rPr>
              <a:t>16</a:t>
            </a:r>
            <a:r>
              <a:rPr kumimoji="1" lang="zh-CN" altLang="en-US" sz="2400" dirty="0">
                <a:latin typeface="Myriad Pro" panose="020B0503030403020204" pitchFamily="34" charset="0"/>
                <a:ea typeface="KaiTi" panose="02010609060101010101" pitchFamily="49" charset="-122"/>
              </a:rPr>
              <a:t>种状态，从中选取</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中状态来表示</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的方法很多</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91E6E44-4A57-BF98-359A-81CCDE16A1A2}"/>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/89</a:t>
            </a:r>
            <a:endParaRPr kumimoji="1" lang="zh-CN" altLang="en-US" dirty="0"/>
          </a:p>
        </p:txBody>
      </p:sp>
    </p:spTree>
    <p:extLst>
      <p:ext uri="{BB962C8B-B14F-4D97-AF65-F5344CB8AC3E}">
        <p14:creationId xmlns:p14="http://schemas.microsoft.com/office/powerpoint/2010/main" val="248468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码）都有一个确定的权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最常用的有权码是</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码，每位的权从左到右分别是</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它选取</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位二进制数按计数顺序的前</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个代码与十进制数字相对应</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也称为 自然</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NBCD</a:t>
            </a:r>
            <a:r>
              <a:rPr kumimoji="1" lang="zh-CN" altLang="en-US" sz="2400" dirty="0">
                <a:latin typeface="Myriad Pro" panose="020B0503030403020204" pitchFamily="34" charset="0"/>
                <a:ea typeface="KaiTi" panose="02010609060101010101" pitchFamily="49" charset="-122"/>
              </a:rPr>
              <a:t>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其他有权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5+0+2+1=8</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2+0+2+1=5</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码和</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码不唯一，例如</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码中</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都可以表示</a:t>
            </a:r>
            <a:r>
              <a:rPr kumimoji="1" lang="en-US" altLang="zh-CN" sz="2400" dirty="0">
                <a:latin typeface="Myriad Pro" panose="020B0503030403020204" pitchFamily="34" charset="0"/>
                <a:ea typeface="KaiTi" panose="02010609060101010101" pitchFamily="49" charset="-122"/>
              </a:rPr>
              <a:t>6</a:t>
            </a:r>
          </a:p>
        </p:txBody>
      </p:sp>
      <p:sp>
        <p:nvSpPr>
          <p:cNvPr id="2" name="灯片编号占位符 1">
            <a:extLst>
              <a:ext uri="{FF2B5EF4-FFF2-40B4-BE49-F238E27FC236}">
                <a16:creationId xmlns:a16="http://schemas.microsoft.com/office/drawing/2014/main" id="{D4F33F47-6EB8-352E-A9DA-AB50005738BD}"/>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/89</a:t>
            </a:r>
            <a:endParaRPr kumimoji="1" lang="zh-CN" altLang="en-US" dirty="0"/>
          </a:p>
        </p:txBody>
      </p:sp>
    </p:spTree>
    <p:extLst>
      <p:ext uri="{BB962C8B-B14F-4D97-AF65-F5344CB8AC3E}">
        <p14:creationId xmlns:p14="http://schemas.microsoft.com/office/powerpoint/2010/main" val="149135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14981"/>
            <a:ext cx="12191999" cy="40535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5421BCD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个码在前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个码的基础上加</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构成</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这样的码，</a:t>
            </a:r>
            <a:r>
              <a:rPr kumimoji="1" lang="zh-CN" altLang="en-US" sz="2400" dirty="0">
                <a:solidFill>
                  <a:srgbClr val="0000FF"/>
                </a:solidFill>
                <a:latin typeface="KaiTi" panose="02010609060101010101" pitchFamily="49" charset="-122"/>
                <a:ea typeface="KaiTi" panose="02010609060101010101" pitchFamily="49" charset="-122"/>
              </a:rPr>
              <a:t>前</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个码和后</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个码一一对应，仅高位不同</a:t>
            </a:r>
            <a:endParaRPr kumimoji="1" lang="en-US" altLang="zh-CN" sz="2400" dirty="0">
              <a:solidFill>
                <a:srgbClr val="0000FF"/>
              </a:solidFill>
              <a:latin typeface="KaiTi" panose="02010609060101010101" pitchFamily="49" charset="-122"/>
              <a:ea typeface="KaiTi" panose="02010609060101010101" pitchFamily="49" charset="-122"/>
            </a:endParaRPr>
          </a:p>
          <a:p>
            <a:pPr lvl="1">
              <a:lnSpc>
                <a:spcPct val="125000"/>
              </a:lnSpc>
              <a:spcBef>
                <a:spcPts val="600"/>
              </a:spcBef>
            </a:pP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2421BCD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a:t>
            </a:r>
            <a:r>
              <a:rPr kumimoji="1" lang="zh-CN" altLang="en-US" sz="2400" dirty="0">
                <a:solidFill>
                  <a:srgbClr val="0000FF"/>
                </a:solidFill>
                <a:latin typeface="Myriad Pro" panose="020B0503030403020204" pitchFamily="34" charset="0"/>
                <a:ea typeface="KaiTi" panose="02010609060101010101" pitchFamily="49" charset="-122"/>
              </a:rPr>
              <a:t>以中心对称取反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这样的码称为</a:t>
            </a:r>
            <a:r>
              <a:rPr kumimoji="1" lang="zh-CN" altLang="en-US" sz="2400" dirty="0">
                <a:solidFill>
                  <a:srgbClr val="0000FF"/>
                </a:solidFill>
                <a:latin typeface="Myriad Pro" panose="020B0503030403020204" pitchFamily="34" charset="0"/>
                <a:ea typeface="KaiTi" panose="02010609060101010101" pitchFamily="49" charset="-122"/>
              </a:rPr>
              <a:t>自反代码</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6" name="Text Box 12">
            <a:extLst>
              <a:ext uri="{FF2B5EF4-FFF2-40B4-BE49-F238E27FC236}">
                <a16:creationId xmlns:a16="http://schemas.microsoft.com/office/drawing/2014/main" id="{F78F17F4-3C08-4747-8616-60B4A82C548A}"/>
              </a:ext>
            </a:extLst>
          </p:cNvPr>
          <p:cNvSpPr txBox="1">
            <a:spLocks noChangeArrowheads="1"/>
          </p:cNvSpPr>
          <p:nvPr/>
        </p:nvSpPr>
        <p:spPr bwMode="auto">
          <a:xfrm>
            <a:off x="8188011" y="3878444"/>
            <a:ext cx="331030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dirty="0">
                <a:solidFill>
                  <a:srgbClr val="B5011F"/>
                </a:solidFill>
                <a:latin typeface="Times New Roman" panose="02020603050405020304" pitchFamily="18" charset="0"/>
              </a:rPr>
              <a:t>4</a:t>
            </a:r>
            <a:r>
              <a:rPr kumimoji="1" lang="en-US" altLang="zh-CN" sz="2800" dirty="0">
                <a:solidFill>
                  <a:schemeClr val="tx1"/>
                </a:solidFill>
                <a:latin typeface="Times New Roman" panose="02020603050405020304" pitchFamily="18" charset="0"/>
              </a:rPr>
              <a:t>→</a:t>
            </a:r>
            <a:r>
              <a:rPr kumimoji="1" lang="en-US" altLang="zh-CN" sz="2800" dirty="0">
                <a:solidFill>
                  <a:srgbClr val="B5011F"/>
                </a:solidFill>
                <a:latin typeface="Times New Roman" panose="02020603050405020304" pitchFamily="18" charset="0"/>
              </a:rPr>
              <a:t>0100</a:t>
            </a:r>
            <a:r>
              <a:rPr kumimoji="1" lang="en-US" altLang="zh-CN" sz="2800" dirty="0">
                <a:solidFill>
                  <a:schemeClr val="tx1"/>
                </a:solidFill>
                <a:latin typeface="Times New Roman" panose="02020603050405020304" pitchFamily="18" charset="0"/>
              </a:rPr>
              <a:t>       </a:t>
            </a:r>
            <a:r>
              <a:rPr kumimoji="1" lang="en-US" altLang="zh-CN" sz="2800" dirty="0">
                <a:solidFill>
                  <a:schemeClr val="accent2"/>
                </a:solidFill>
                <a:latin typeface="Times New Roman" panose="02020603050405020304" pitchFamily="18" charset="0"/>
              </a:rPr>
              <a:t>5</a:t>
            </a:r>
            <a:r>
              <a:rPr kumimoji="1" lang="en-US" altLang="zh-CN" sz="2800" dirty="0">
                <a:solidFill>
                  <a:schemeClr val="tx1"/>
                </a:solidFill>
                <a:latin typeface="Times New Roman" panose="02020603050405020304" pitchFamily="18" charset="0"/>
              </a:rPr>
              <a:t>→</a:t>
            </a:r>
            <a:r>
              <a:rPr kumimoji="1" lang="en-US" altLang="zh-CN" sz="2800" dirty="0">
                <a:solidFill>
                  <a:schemeClr val="accent2"/>
                </a:solidFill>
                <a:latin typeface="Times New Roman" panose="02020603050405020304" pitchFamily="18" charset="0"/>
              </a:rPr>
              <a:t>1011</a:t>
            </a:r>
          </a:p>
        </p:txBody>
      </p:sp>
      <p:sp>
        <p:nvSpPr>
          <p:cNvPr id="7" name="Text Box 13">
            <a:extLst>
              <a:ext uri="{FF2B5EF4-FFF2-40B4-BE49-F238E27FC236}">
                <a16:creationId xmlns:a16="http://schemas.microsoft.com/office/drawing/2014/main" id="{6AB84278-D4A2-5146-A381-F4E5F60A3BC3}"/>
              </a:ext>
            </a:extLst>
          </p:cNvPr>
          <p:cNvSpPr txBox="1">
            <a:spLocks noChangeArrowheads="1"/>
          </p:cNvSpPr>
          <p:nvPr/>
        </p:nvSpPr>
        <p:spPr bwMode="auto">
          <a:xfrm>
            <a:off x="8188011" y="4529319"/>
            <a:ext cx="328363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a:solidFill>
                  <a:srgbClr val="B5011F"/>
                </a:solidFill>
                <a:latin typeface="Times New Roman" panose="02020603050405020304" pitchFamily="18" charset="0"/>
              </a:rPr>
              <a:t>0</a:t>
            </a:r>
            <a:r>
              <a:rPr kumimoji="1" lang="en-US" altLang="zh-CN" sz="2800">
                <a:solidFill>
                  <a:schemeClr val="tx1"/>
                </a:solidFill>
                <a:latin typeface="Times New Roman" panose="02020603050405020304" pitchFamily="18" charset="0"/>
              </a:rPr>
              <a:t>→</a:t>
            </a:r>
            <a:r>
              <a:rPr kumimoji="1" lang="en-US" altLang="zh-CN" sz="2800">
                <a:solidFill>
                  <a:srgbClr val="B5011F"/>
                </a:solidFill>
                <a:latin typeface="Times New Roman" panose="02020603050405020304" pitchFamily="18" charset="0"/>
              </a:rPr>
              <a:t>0000</a:t>
            </a:r>
            <a:r>
              <a:rPr kumimoji="1" lang="en-US" altLang="zh-CN" sz="2800">
                <a:solidFill>
                  <a:schemeClr val="tx1"/>
                </a:solidFill>
                <a:latin typeface="Times New Roman" panose="02020603050405020304" pitchFamily="18" charset="0"/>
              </a:rPr>
              <a:t>      </a:t>
            </a:r>
            <a:r>
              <a:rPr kumimoji="1" lang="en-US" altLang="zh-CN" sz="2800">
                <a:solidFill>
                  <a:schemeClr val="accent2"/>
                </a:solidFill>
                <a:latin typeface="Times New Roman" panose="02020603050405020304" pitchFamily="18" charset="0"/>
              </a:rPr>
              <a:t> 9</a:t>
            </a:r>
            <a:r>
              <a:rPr kumimoji="1" lang="en-US" altLang="zh-CN" sz="2800">
                <a:solidFill>
                  <a:schemeClr val="tx1"/>
                </a:solidFill>
                <a:latin typeface="Times New Roman" panose="02020603050405020304" pitchFamily="18" charset="0"/>
              </a:rPr>
              <a:t>→</a:t>
            </a:r>
            <a:r>
              <a:rPr kumimoji="1" lang="en-US" altLang="zh-CN" sz="2800">
                <a:solidFill>
                  <a:schemeClr val="accent2"/>
                </a:solidFill>
                <a:latin typeface="Times New Roman" panose="02020603050405020304" pitchFamily="18" charset="0"/>
              </a:rPr>
              <a:t>1111</a:t>
            </a:r>
          </a:p>
        </p:txBody>
      </p:sp>
      <p:sp>
        <p:nvSpPr>
          <p:cNvPr id="2" name="灯片编号占位符 1">
            <a:extLst>
              <a:ext uri="{FF2B5EF4-FFF2-40B4-BE49-F238E27FC236}">
                <a16:creationId xmlns:a16="http://schemas.microsoft.com/office/drawing/2014/main" id="{52DDBFAF-DED5-3FB5-93C9-03C3C7853F99}"/>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/89</a:t>
            </a:r>
            <a:endParaRPr kumimoji="1" lang="zh-CN" altLang="en-US" dirty="0"/>
          </a:p>
        </p:txBody>
      </p:sp>
    </p:spTree>
    <p:extLst>
      <p:ext uri="{BB962C8B-B14F-4D97-AF65-F5344CB8AC3E}">
        <p14:creationId xmlns:p14="http://schemas.microsoft.com/office/powerpoint/2010/main" val="217912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6159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码）没有确定的权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常用的有应</a:t>
            </a:r>
            <a:r>
              <a:rPr kumimoji="1" lang="zh-CN" altLang="en-US" sz="2400" dirty="0">
                <a:solidFill>
                  <a:srgbClr val="0000FF"/>
                </a:solidFill>
                <a:latin typeface="Myriad Pro" panose="020B0503030403020204" pitchFamily="34" charset="0"/>
                <a:ea typeface="KaiTi" panose="02010609060101010101" pitchFamily="49" charset="-122"/>
              </a:rPr>
              <a:t>余</a:t>
            </a:r>
            <a:r>
              <a:rPr kumimoji="1" lang="en-US" altLang="zh-CN" sz="2400" dirty="0">
                <a:solidFill>
                  <a:srgbClr val="0000FF"/>
                </a:solidFill>
                <a:latin typeface="Myriad Pro" panose="020B0503030403020204" pitchFamily="34" charset="0"/>
                <a:ea typeface="KaiTi" panose="02010609060101010101" pitchFamily="49" charset="-122"/>
              </a:rPr>
              <a:t>3</a:t>
            </a:r>
            <a:r>
              <a:rPr kumimoji="1" lang="zh-CN" altLang="en-US" sz="2400" dirty="0">
                <a:solidFill>
                  <a:srgbClr val="0000FF"/>
                </a:solidFill>
                <a:latin typeface="Myriad Pro" panose="020B0503030403020204" pitchFamily="34" charset="0"/>
                <a:ea typeface="KaiTi" panose="02010609060101010101" pitchFamily="49" charset="-122"/>
              </a:rPr>
              <a:t>码</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格雷码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余</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码加上</a:t>
            </a:r>
            <a:r>
              <a:rPr kumimoji="1" lang="en-US" altLang="zh-CN" sz="2400" dirty="0">
                <a:latin typeface="Myriad Pro" panose="020B0503030403020204" pitchFamily="34" charset="0"/>
                <a:ea typeface="KaiTi" panose="02010609060101010101" pitchFamily="49" charset="-122"/>
              </a:rPr>
              <a:t>0011</a:t>
            </a:r>
            <a:r>
              <a:rPr kumimoji="1" lang="zh-CN" altLang="en-US" sz="2400" dirty="0">
                <a:latin typeface="Myriad Pro" panose="020B0503030403020204" pitchFamily="34" charset="0"/>
                <a:ea typeface="KaiTi" panose="02010609060101010101" pitchFamily="49" charset="-122"/>
              </a:rPr>
              <a:t>形成的一种无权码，例如</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码为：</a:t>
            </a:r>
            <a:r>
              <a:rPr kumimoji="1" lang="en-US" altLang="zh-CN" sz="2400" dirty="0">
                <a:latin typeface="Myriad Pro" panose="020B0503030403020204" pitchFamily="34" charset="0"/>
                <a:ea typeface="KaiTi" panose="02010609060101010101" pitchFamily="49" charset="-122"/>
              </a:rPr>
              <a:t>0110+0011=1001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：当两个十进制数的和是</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时，相应的二进制编码正好是</a:t>
            </a:r>
            <a:r>
              <a:rPr kumimoji="1" lang="en-US" altLang="zh-CN" sz="2400" dirty="0">
                <a:latin typeface="Myriad Pro" panose="020B0503030403020204" pitchFamily="34" charset="0"/>
                <a:ea typeface="KaiTi" panose="02010609060101010101" pitchFamily="49" charset="-122"/>
              </a:rPr>
              <a:t>16</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9</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码互为反码</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格雷码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任意两个相邻的编码只有一位二进制位不同，这种特点叫做“循环码”</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格雷码有多种编码形式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EFDFDCAA-6E12-A870-15C0-568000748F34}"/>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/89</a:t>
            </a:r>
            <a:endParaRPr kumimoji="1" lang="zh-CN" altLang="en-US" dirty="0"/>
          </a:p>
        </p:txBody>
      </p:sp>
    </p:spTree>
    <p:extLst>
      <p:ext uri="{BB962C8B-B14F-4D97-AF65-F5344CB8AC3E}">
        <p14:creationId xmlns:p14="http://schemas.microsoft.com/office/powerpoint/2010/main" val="414381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6" name="Group 90">
            <a:extLst>
              <a:ext uri="{FF2B5EF4-FFF2-40B4-BE49-F238E27FC236}">
                <a16:creationId xmlns:a16="http://schemas.microsoft.com/office/drawing/2014/main" id="{581A67C7-0E4C-6D4A-88AC-FDE6C0D882EE}"/>
              </a:ext>
            </a:extLst>
          </p:cNvPr>
          <p:cNvGraphicFramePr>
            <a:graphicFrameLocks noGrp="1"/>
          </p:cNvGraphicFramePr>
          <p:nvPr>
            <p:extLst>
              <p:ext uri="{D42A27DB-BD31-4B8C-83A1-F6EECF244321}">
                <p14:modId xmlns:p14="http://schemas.microsoft.com/office/powerpoint/2010/main" val="3381857372"/>
              </p:ext>
            </p:extLst>
          </p:nvPr>
        </p:nvGraphicFramePr>
        <p:xfrm>
          <a:off x="1536827" y="1673314"/>
          <a:ext cx="9118346" cy="4841534"/>
        </p:xfrm>
        <a:graphic>
          <a:graphicData uri="http://schemas.openxmlformats.org/drawingml/2006/table">
            <a:tbl>
              <a:tblPr/>
              <a:tblGrid>
                <a:gridCol w="1336294">
                  <a:extLst>
                    <a:ext uri="{9D8B030D-6E8A-4147-A177-3AD203B41FA5}">
                      <a16:colId xmlns:a16="http://schemas.microsoft.com/office/drawing/2014/main" val="1957807648"/>
                    </a:ext>
                  </a:extLst>
                </a:gridCol>
                <a:gridCol w="1965445">
                  <a:extLst>
                    <a:ext uri="{9D8B030D-6E8A-4147-A177-3AD203B41FA5}">
                      <a16:colId xmlns:a16="http://schemas.microsoft.com/office/drawing/2014/main" val="371935505"/>
                    </a:ext>
                  </a:extLst>
                </a:gridCol>
                <a:gridCol w="1885718">
                  <a:extLst>
                    <a:ext uri="{9D8B030D-6E8A-4147-A177-3AD203B41FA5}">
                      <a16:colId xmlns:a16="http://schemas.microsoft.com/office/drawing/2014/main" val="2490295063"/>
                    </a:ext>
                  </a:extLst>
                </a:gridCol>
                <a:gridCol w="2107567">
                  <a:extLst>
                    <a:ext uri="{9D8B030D-6E8A-4147-A177-3AD203B41FA5}">
                      <a16:colId xmlns:a16="http://schemas.microsoft.com/office/drawing/2014/main" val="1199367363"/>
                    </a:ext>
                  </a:extLst>
                </a:gridCol>
                <a:gridCol w="1823322">
                  <a:extLst>
                    <a:ext uri="{9D8B030D-6E8A-4147-A177-3AD203B41FA5}">
                      <a16:colId xmlns:a16="http://schemas.microsoft.com/office/drawing/2014/main" val="826013958"/>
                    </a:ext>
                  </a:extLst>
                </a:gridCol>
              </a:tblGrid>
              <a:tr h="48876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十进制数</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8421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5421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2421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余</a:t>
                      </a: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3</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027986"/>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805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453911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7157857"/>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0658524"/>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394025"/>
                  </a:ext>
                </a:extLst>
              </a:tr>
              <a:tr h="43676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5846862"/>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213505"/>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112944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530558"/>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942173"/>
                  </a:ext>
                </a:extLst>
              </a:tr>
            </a:tbl>
          </a:graphicData>
        </a:graphic>
      </p:graphicFrame>
      <p:sp>
        <p:nvSpPr>
          <p:cNvPr id="2" name="矩形 1">
            <a:extLst>
              <a:ext uri="{FF2B5EF4-FFF2-40B4-BE49-F238E27FC236}">
                <a16:creationId xmlns:a16="http://schemas.microsoft.com/office/drawing/2014/main" id="{334E8DCF-84FA-BD46-8F1D-1ABAA68B64C7}"/>
              </a:ext>
            </a:extLst>
          </p:cNvPr>
          <p:cNvSpPr/>
          <p:nvPr/>
        </p:nvSpPr>
        <p:spPr>
          <a:xfrm>
            <a:off x="4777513" y="884763"/>
            <a:ext cx="1988045" cy="523220"/>
          </a:xfrm>
          <a:prstGeom prst="rect">
            <a:avLst/>
          </a:prstGeom>
        </p:spPr>
        <p:txBody>
          <a:bodyPr wrap="none">
            <a:spAutoFit/>
          </a:bodyPr>
          <a:lstStyle/>
          <a:p>
            <a:r>
              <a:rPr kumimoji="1" lang="zh-CN" altLang="en-US" sz="2800" dirty="0">
                <a:latin typeface="Songti SC" panose="02010600040101010101" pitchFamily="2" charset="-122"/>
                <a:ea typeface="Songti SC" panose="02010600040101010101" pitchFamily="2" charset="-122"/>
              </a:rPr>
              <a:t>常用</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lang="zh-CN" altLang="en-US" sz="28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70E8F8D0-813B-61E3-AE11-72E5C742C750}"/>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/89</a:t>
            </a:r>
            <a:endParaRPr kumimoji="1" lang="zh-CN" altLang="en-US" dirty="0"/>
          </a:p>
        </p:txBody>
      </p:sp>
    </p:spTree>
    <p:extLst>
      <p:ext uri="{BB962C8B-B14F-4D97-AF65-F5344CB8AC3E}">
        <p14:creationId xmlns:p14="http://schemas.microsoft.com/office/powerpoint/2010/main" val="2206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7" name="表格 6">
            <a:extLst>
              <a:ext uri="{FF2B5EF4-FFF2-40B4-BE49-F238E27FC236}">
                <a16:creationId xmlns:a16="http://schemas.microsoft.com/office/drawing/2014/main" id="{D3E2D7F0-2745-0645-B3EA-050B3A1E1221}"/>
              </a:ext>
            </a:extLst>
          </p:cNvPr>
          <p:cNvGraphicFramePr>
            <a:graphicFrameLocks noGrp="1"/>
          </p:cNvGraphicFramePr>
          <p:nvPr>
            <p:extLst>
              <p:ext uri="{D42A27DB-BD31-4B8C-83A1-F6EECF244321}">
                <p14:modId xmlns:p14="http://schemas.microsoft.com/office/powerpoint/2010/main" val="168186867"/>
              </p:ext>
            </p:extLst>
          </p:nvPr>
        </p:nvGraphicFramePr>
        <p:xfrm>
          <a:off x="1731818" y="782781"/>
          <a:ext cx="8153402" cy="4114872"/>
        </p:xfrm>
        <a:graphic>
          <a:graphicData uri="http://schemas.openxmlformats.org/drawingml/2006/table">
            <a:tbl>
              <a:tblPr/>
              <a:tblGrid>
                <a:gridCol w="4076701">
                  <a:extLst>
                    <a:ext uri="{9D8B030D-6E8A-4147-A177-3AD203B41FA5}">
                      <a16:colId xmlns:a16="http://schemas.microsoft.com/office/drawing/2014/main" val="4166421789"/>
                    </a:ext>
                  </a:extLst>
                </a:gridCol>
                <a:gridCol w="4076701">
                  <a:extLst>
                    <a:ext uri="{9D8B030D-6E8A-4147-A177-3AD203B41FA5}">
                      <a16:colId xmlns:a16="http://schemas.microsoft.com/office/drawing/2014/main" val="2903561712"/>
                    </a:ext>
                  </a:extLst>
                </a:gridCol>
              </a:tblGrid>
              <a:tr h="4318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5648645"/>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8                1000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253360"/>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9                1001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65638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2                0010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10          0001 0000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550492"/>
                  </a:ext>
                </a:extLst>
              </a:tr>
              <a:tr h="369888">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3                0011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11          0001 0001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11610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4                0100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12          0001 0010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9721536"/>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5                0101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13          0001 0011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183219"/>
                  </a:ext>
                </a:extLst>
              </a:tr>
              <a:tr h="3968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6                0110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14          0001 0100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53890"/>
                  </a:ext>
                </a:extLst>
              </a:tr>
              <a:tr h="3810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7                0111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15          0001 0101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8685716"/>
                  </a:ext>
                </a:extLst>
              </a:tr>
            </a:tbl>
          </a:graphicData>
        </a:graphic>
      </p:graphicFrame>
      <p:sp>
        <p:nvSpPr>
          <p:cNvPr id="8" name="文本框 7">
            <a:extLst>
              <a:ext uri="{FF2B5EF4-FFF2-40B4-BE49-F238E27FC236}">
                <a16:creationId xmlns:a16="http://schemas.microsoft.com/office/drawing/2014/main" id="{22851956-97AA-404C-ABD6-C78932541B8B}"/>
              </a:ext>
            </a:extLst>
          </p:cNvPr>
          <p:cNvSpPr txBox="1"/>
          <p:nvPr/>
        </p:nvSpPr>
        <p:spPr>
          <a:xfrm>
            <a:off x="143215" y="5183022"/>
            <a:ext cx="11330608" cy="151438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400" dirty="0">
                <a:latin typeface="Songti SC" panose="02010600040101010101" pitchFamily="2" charset="-122"/>
                <a:ea typeface="Songti SC" panose="02010600040101010101" pitchFamily="2" charset="-122"/>
              </a:rPr>
              <a:t>BCD</a:t>
            </a:r>
            <a:r>
              <a:rPr kumimoji="1" lang="zh-CN" altLang="en-US" sz="2400" dirty="0">
                <a:latin typeface="Songti SC" panose="02010600040101010101" pitchFamily="2" charset="-122"/>
                <a:ea typeface="Songti SC" panose="02010600040101010101" pitchFamily="2" charset="-122"/>
              </a:rPr>
              <a:t>码既有二进制码的形式（四维二进制码），又有十进制数的特点（每四位二进制数就是一位十进制数）</a:t>
            </a:r>
            <a:endParaRPr kumimoji="1" lang="en-US" altLang="zh-CN" sz="24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二进制与</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码之间的转换需经过十进制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6EE223-2E53-4E33-730F-8A3E5BCFA1A0}"/>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/89</a:t>
            </a:r>
            <a:endParaRPr kumimoji="1" lang="zh-CN" altLang="en-US" dirty="0"/>
          </a:p>
        </p:txBody>
      </p:sp>
    </p:spTree>
    <p:extLst>
      <p:ext uri="{BB962C8B-B14F-4D97-AF65-F5344CB8AC3E}">
        <p14:creationId xmlns:p14="http://schemas.microsoft.com/office/powerpoint/2010/main" val="3072284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十进制数与</a:t>
            </a:r>
            <a:r>
              <a:rPr kumimoji="1" lang="en-US" altLang="zh-CN" dirty="0"/>
              <a:t>8421</a:t>
            </a:r>
            <a:r>
              <a:rPr kumimoji="1" lang="zh-CN" altLang="en-US" dirty="0"/>
              <a:t>码的相互转换</a:t>
            </a:r>
          </a:p>
        </p:txBody>
      </p:sp>
      <p:sp>
        <p:nvSpPr>
          <p:cNvPr id="8" name="文本框 7">
            <a:extLst>
              <a:ext uri="{FF2B5EF4-FFF2-40B4-BE49-F238E27FC236}">
                <a16:creationId xmlns:a16="http://schemas.microsoft.com/office/drawing/2014/main" id="{22851956-97AA-404C-ABD6-C78932541B8B}"/>
              </a:ext>
            </a:extLst>
          </p:cNvPr>
          <p:cNvSpPr txBox="1"/>
          <p:nvPr/>
        </p:nvSpPr>
        <p:spPr>
          <a:xfrm>
            <a:off x="290172" y="1247837"/>
            <a:ext cx="11330608" cy="4906023"/>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十进制数</a:t>
            </a:r>
            <a:r>
              <a:rPr kumimoji="1" lang="en-US" altLang="zh-CN" sz="2800" dirty="0">
                <a:latin typeface="Myriad Pro" panose="020B0503030403020204" pitchFamily="34" charset="0"/>
                <a:ea typeface="Songti SC" panose="02010600040101010101" pitchFamily="2" charset="-122"/>
              </a:rPr>
              <a:t>256</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256</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a:t>
            </a:r>
            <a:r>
              <a:rPr kumimoji="1" lang="en-US" altLang="zh-CN" sz="2800" dirty="0">
                <a:latin typeface="Songti SC" panose="02010600040101010101" pitchFamily="2" charset="-122"/>
                <a:ea typeface="Songti SC" panose="02010600040101010101" pitchFamily="2" charset="-122"/>
              </a:rPr>
              <a:t>0.764</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0.764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200"/>
              </a:spcBef>
              <a:buFont typeface="Lucida Grande" panose="020B0600040502020204" pitchFamily="34" charset="0"/>
              <a:buChar char="▪"/>
            </a:pPr>
            <a:endParaRPr kumimoji="1" lang="en-US" altLang="zh-CN" sz="2800" dirty="0">
              <a:latin typeface="Myriad Pro" panose="020B0503030403020204" pitchFamily="34" charset="0"/>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码转为十进制数</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628.954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p>
          <a:p>
            <a:pPr marL="914400" lvl="1" indent="-457200">
              <a:lnSpc>
                <a:spcPct val="125000"/>
              </a:lnSpc>
              <a:spcBef>
                <a:spcPts val="600"/>
              </a:spcBef>
              <a:buFont typeface="Lucida Grande" panose="020B0600040502020204" pitchFamily="34" charset="0"/>
              <a:buChar char="▪"/>
            </a:pP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94BBED10-6CCF-B208-AE18-7D15CA5600E3}"/>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/89</a:t>
            </a:r>
            <a:endParaRPr kumimoji="1" lang="zh-CN" altLang="en-US" dirty="0"/>
          </a:p>
        </p:txBody>
      </p:sp>
    </p:spTree>
    <p:extLst>
      <p:ext uri="{BB962C8B-B14F-4D97-AF65-F5344CB8AC3E}">
        <p14:creationId xmlns:p14="http://schemas.microsoft.com/office/powerpoint/2010/main" val="367710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二进制数转为</a:t>
            </a:r>
            <a:r>
              <a:rPr kumimoji="1" lang="en-US" altLang="zh-CN" dirty="0"/>
              <a:t>8421</a:t>
            </a:r>
            <a:r>
              <a:rPr kumimoji="1" lang="zh-CN" altLang="en-US" dirty="0"/>
              <a:t>码</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851956-97AA-404C-ABD6-C78932541B8B}"/>
                  </a:ext>
                </a:extLst>
              </p:cNvPr>
              <p:cNvSpPr txBox="1"/>
              <p:nvPr/>
            </p:nvSpPr>
            <p:spPr>
              <a:xfrm>
                <a:off x="175872" y="1721365"/>
                <a:ext cx="11707318" cy="22112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二进制数</a:t>
                </a:r>
                <a:r>
                  <a:rPr kumimoji="1" lang="en-US" altLang="zh-CN" sz="2800" dirty="0">
                    <a:latin typeface="Myriad Pro" panose="020B0503030403020204" pitchFamily="34" charset="0"/>
                    <a:ea typeface="Songti SC" panose="02010600040101010101" pitchFamily="2" charset="-122"/>
                  </a:rPr>
                  <a:t>1011.01</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KaiTi" panose="02010609060101010101" pitchFamily="49" charset="-122"/>
                            </a:rPr>
                          </m:ctrlPr>
                        </m:mPr>
                        <m:mr>
                          <m:e>
                            <m:r>
                              <m:rPr>
                                <m:brk m:alnAt="7"/>
                              </m:rPr>
                              <a:rPr kumimoji="1" lang="en-US" altLang="zh-CN" sz="2800" b="0" i="1" dirty="0" smtClean="0">
                                <a:latin typeface="Cambria Math" panose="02040503050406030204" pitchFamily="18" charset="0"/>
                                <a:ea typeface="KaiTi" panose="02010609060101010101" pitchFamily="49" charset="-122"/>
                              </a:rPr>
                              <m:t>1</m:t>
                            </m:r>
                            <m:r>
                              <a:rPr kumimoji="1" lang="en-US" altLang="zh-CN" sz="2800" b="0" i="1" dirty="0" smtClean="0">
                                <a:latin typeface="Cambria Math" panose="02040503050406030204" pitchFamily="18" charset="0"/>
                                <a:ea typeface="KaiTi" panose="02010609060101010101" pitchFamily="49" charset="-122"/>
                              </a:rPr>
                              <m:t>011.01</m:t>
                            </m:r>
                            <m:r>
                              <a:rPr kumimoji="1" lang="en-US" altLang="zh-CN" sz="2800" b="0" i="1" dirty="0" smtClean="0">
                                <a:latin typeface="Cambria Math" panose="02040503050406030204" pitchFamily="18" charset="0"/>
                                <a:ea typeface="KaiTi" panose="02010609060101010101" pitchFamily="49" charset="-122"/>
                              </a:rPr>
                              <m:t>𝐵</m:t>
                            </m:r>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i="1" dirty="0">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3</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0</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e>
                            </m:d>
                            <m:r>
                              <a:rPr kumimoji="1" lang="zh-CN" altLang="en-US" sz="2800" b="0" i="1" smtClean="0">
                                <a:latin typeface="Cambria Math" panose="02040503050406030204" pitchFamily="18" charset="0"/>
                                <a:ea typeface="KaiTi" panose="02010609060101010101" pitchFamily="49" charset="-122"/>
                              </a:rPr>
                              <m:t> </m:t>
                            </m:r>
                            <m:r>
                              <a:rPr kumimoji="1" lang="en-US" altLang="zh-CN" sz="2800" b="0" i="1" smtClean="0">
                                <a:latin typeface="Cambria Math" panose="02040503050406030204" pitchFamily="18" charset="0"/>
                                <a:ea typeface="KaiTi" panose="02010609060101010101" pitchFamily="49" charset="-122"/>
                              </a:rPr>
                              <m:t>𝐷</m:t>
                            </m:r>
                          </m:e>
                        </m:mr>
                        <m:mr>
                          <m:e>
                            <m:r>
                              <a:rPr kumimoji="1" lang="en-US" altLang="zh-CN" sz="2800" b="0" i="1" dirty="0" smtClean="0">
                                <a:latin typeface="Cambria Math" panose="02040503050406030204" pitchFamily="18" charset="0"/>
                                <a:ea typeface="KaiTi" panose="02010609060101010101" pitchFamily="49" charset="-122"/>
                              </a:rPr>
                              <m:t>=11.25</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D</m:t>
                            </m:r>
                            <m:r>
                              <a:rPr kumimoji="1" lang="zh-CN" altLang="en-US" sz="2800" b="0" i="0" dirty="0" smtClean="0">
                                <a:latin typeface="Cambria Math" panose="02040503050406030204" pitchFamily="18" charset="0"/>
                                <a:ea typeface="KaiTi" panose="02010609060101010101" pitchFamily="49" charset="-122"/>
                              </a:rPr>
                              <m:t>                                                                    </m:t>
                            </m:r>
                          </m:e>
                        </m:mr>
                        <m:mr>
                          <m:e>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0010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0101</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BCD</m:t>
                            </m:r>
                            <m:r>
                              <a:rPr kumimoji="1" lang="zh-CN" altLang="en-US" sz="2800" b="0" i="1" dirty="0" smtClean="0">
                                <a:latin typeface="Cambria Math" panose="02040503050406030204" pitchFamily="18" charset="0"/>
                                <a:ea typeface="KaiTi" panose="02010609060101010101" pitchFamily="49" charset="-122"/>
                              </a:rPr>
                              <m:t>                           </m:t>
                            </m:r>
                          </m:e>
                        </m:mr>
                      </m:m>
                    </m:oMath>
                  </m:oMathPara>
                </a14:m>
                <a:endParaRPr kumimoji="1" lang="en-US" altLang="zh-CN" sz="2800" dirty="0">
                  <a:latin typeface="Myriad Pro" panose="020B0503030403020204" pitchFamily="34" charset="0"/>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22851956-97AA-404C-ABD6-C78932541B8B}"/>
                  </a:ext>
                </a:extLst>
              </p:cNvPr>
              <p:cNvSpPr txBox="1">
                <a:spLocks noRot="1" noChangeAspect="1" noMove="1" noResize="1" noEditPoints="1" noAdjustHandles="1" noChangeArrowheads="1" noChangeShapeType="1" noTextEdit="1"/>
              </p:cNvSpPr>
              <p:nvPr/>
            </p:nvSpPr>
            <p:spPr>
              <a:xfrm>
                <a:off x="175872" y="1721365"/>
                <a:ext cx="11707318" cy="2211246"/>
              </a:xfrm>
              <a:prstGeom prst="rect">
                <a:avLst/>
              </a:prstGeom>
              <a:blipFill>
                <a:blip r:embed="rId2"/>
                <a:stretch>
                  <a:fillRect l="-975" b="-457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E802374-40C3-7217-5566-320A760888AC}"/>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/89</a:t>
            </a:r>
            <a:endParaRPr kumimoji="1" lang="zh-CN" altLang="en-US" dirty="0"/>
          </a:p>
        </p:txBody>
      </p:sp>
    </p:spTree>
    <p:extLst>
      <p:ext uri="{BB962C8B-B14F-4D97-AF65-F5344CB8AC3E}">
        <p14:creationId xmlns:p14="http://schemas.microsoft.com/office/powerpoint/2010/main" val="172172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进位计数制</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F8FE968-C849-36CC-C6CD-BFE40BDA464D}"/>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/89</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计算机内部的</a:t>
            </a:r>
            <a:r>
              <a:rPr kumimoji="1" lang="en-US" altLang="zh-CN" dirty="0"/>
              <a:t>BCD</a:t>
            </a:r>
            <a:r>
              <a:rPr kumimoji="1" lang="zh-CN" altLang="en-US" dirty="0"/>
              <a:t>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274745"/>
            <a:ext cx="12191999" cy="30631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十进制数中每个数字对应</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个二进位，两个数字占一个字节</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符号可用</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位二进制数表示（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表示负数，</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表示正数），或用</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位二进制数表示并放在字符串最后</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Pentium</a:t>
            </a:r>
            <a:r>
              <a:rPr kumimoji="1" lang="zh-CN" altLang="en-US" sz="2800" dirty="0">
                <a:latin typeface="Songti SC" panose="02010600040101010101" pitchFamily="2" charset="-122"/>
                <a:ea typeface="Songti SC" panose="02010600040101010101" pitchFamily="2" charset="-122"/>
              </a:rPr>
              <a:t>处理器中的十进制数占</a:t>
            </a:r>
            <a:r>
              <a:rPr kumimoji="1" lang="en-US" altLang="zh-CN" sz="2800" dirty="0">
                <a:latin typeface="Songti SC" panose="02010600040101010101" pitchFamily="2" charset="-122"/>
                <a:ea typeface="Songti SC" panose="02010600040101010101" pitchFamily="2" charset="-122"/>
              </a:rPr>
              <a:t>80</a:t>
            </a:r>
            <a:r>
              <a:rPr kumimoji="1" lang="zh-CN" altLang="en-US" sz="2800" dirty="0">
                <a:latin typeface="Songti SC" panose="02010600040101010101" pitchFamily="2" charset="-122"/>
                <a:ea typeface="Songti SC" panose="02010600040101010101" pitchFamily="2" charset="-122"/>
              </a:rPr>
              <a:t>位，第一个字节中的最高位为符号位，后面的</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个字节表示</a:t>
            </a:r>
            <a:r>
              <a:rPr kumimoji="1" lang="en-US" altLang="zh-CN" sz="2800" dirty="0">
                <a:latin typeface="Songti SC" panose="02010600040101010101" pitchFamily="2" charset="-122"/>
                <a:ea typeface="Songti SC" panose="02010600040101010101" pitchFamily="2" charset="-122"/>
              </a:rPr>
              <a:t>18</a:t>
            </a:r>
            <a:r>
              <a:rPr kumimoji="1" lang="zh-CN" altLang="en-US" sz="2800" dirty="0">
                <a:latin typeface="Songti SC" panose="02010600040101010101" pitchFamily="2" charset="-122"/>
                <a:ea typeface="Songti SC" panose="02010600040101010101" pitchFamily="2" charset="-122"/>
              </a:rPr>
              <a:t>位十进制数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552BBE4-8D22-860E-5638-E3DC8E7F2EF7}"/>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/89</a:t>
            </a:r>
            <a:endParaRPr kumimoji="1" lang="zh-CN" altLang="en-US" dirty="0"/>
          </a:p>
        </p:txBody>
      </p:sp>
    </p:spTree>
    <p:extLst>
      <p:ext uri="{BB962C8B-B14F-4D97-AF65-F5344CB8AC3E}">
        <p14:creationId xmlns:p14="http://schemas.microsoft.com/office/powerpoint/2010/main" val="42333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6BCCAC3-32DC-AAF5-4975-0AD5CBA00B86}"/>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/89</a:t>
            </a:r>
            <a:endParaRPr kumimoji="1" lang="zh-CN" altLang="en-US" dirty="0"/>
          </a:p>
        </p:txBody>
      </p:sp>
    </p:spTree>
    <p:extLst>
      <p:ext uri="{BB962C8B-B14F-4D97-AF65-F5344CB8AC3E}">
        <p14:creationId xmlns:p14="http://schemas.microsoft.com/office/powerpoint/2010/main" val="278892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非数值型数据的编码表示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逻辑值</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字符</a:t>
                </a:r>
                <a:r>
                  <a:rPr kumimoji="1" lang="zh-CN" altLang="en-US" sz="2800" dirty="0">
                    <a:latin typeface="Songti SC" panose="02010600040101010101" pitchFamily="2" charset="-122"/>
                    <a:ea typeface="Songti SC" panose="02010600040101010101" pitchFamily="2" charset="-122"/>
                  </a:rPr>
                  <a:t>等数据是非数值型数据，在机器内部用一个二进制位串表示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逻辑值的表示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位二进制可表示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个逻辑值</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逻辑数据只能参加逻辑运算，并且是按位进行的（按位“与”、按位“或”、逻辑左移、逻辑右移等）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逻辑数据和数值型数据都是一串</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序列，在形式上无任何差异，需要通过指令的操作码类型来识别它们</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逻辑运算指令处理的是逻辑数据，算术运算指令处理的是数值型数据</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4592155"/>
              </a:xfrm>
              <a:prstGeom prst="rect">
                <a:avLst/>
              </a:prstGeom>
              <a:blipFill>
                <a:blip r:embed="rId2"/>
                <a:stretch>
                  <a:fillRect l="-938" r="-625" b="-16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A05624E-B894-80CF-08D2-7691085610B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/89</a:t>
            </a:r>
            <a:endParaRPr kumimoji="1" lang="zh-CN" altLang="en-US" dirty="0"/>
          </a:p>
        </p:txBody>
      </p:sp>
    </p:spTree>
    <p:extLst>
      <p:ext uri="{BB962C8B-B14F-4D97-AF65-F5344CB8AC3E}">
        <p14:creationId xmlns:p14="http://schemas.microsoft.com/office/powerpoint/2010/main" val="105706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426078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计算机内部处理的西文字符有</a:t>
            </a:r>
            <a:r>
              <a:rPr kumimoji="1" lang="zh-CN" altLang="en-US" sz="2800" dirty="0">
                <a:solidFill>
                  <a:srgbClr val="0000FF"/>
                </a:solidFill>
                <a:latin typeface="Songti SC" panose="02010600040101010101" pitchFamily="2" charset="-122"/>
                <a:ea typeface="Songti SC" panose="02010600040101010101" pitchFamily="2" charset="-122"/>
              </a:rPr>
              <a:t>拉丁字母</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数字</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标点符号</a:t>
            </a:r>
            <a:r>
              <a:rPr kumimoji="1" lang="zh-CN" altLang="en-US" sz="2800" dirty="0">
                <a:latin typeface="Songti SC" panose="02010600040101010101" pitchFamily="2" charset="-122"/>
                <a:ea typeface="Songti SC" panose="02010600040101010101" pitchFamily="2" charset="-122"/>
              </a:rPr>
              <a:t>及一些</a:t>
            </a:r>
            <a:r>
              <a:rPr kumimoji="1" lang="zh-CN" altLang="en-US" sz="2800" dirty="0">
                <a:solidFill>
                  <a:srgbClr val="0000FF"/>
                </a:solidFill>
                <a:latin typeface="Songti SC" panose="02010600040101010101" pitchFamily="2" charset="-122"/>
                <a:ea typeface="Songti SC" panose="02010600040101010101" pitchFamily="2" charset="-122"/>
              </a:rPr>
              <a:t>特殊符号</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所有字符的集合构成</a:t>
            </a:r>
            <a:r>
              <a:rPr kumimoji="1" lang="zh-CN" altLang="en-US" sz="2400" dirty="0">
                <a:solidFill>
                  <a:srgbClr val="0000FF"/>
                </a:solidFill>
                <a:latin typeface="Myriad Pro" panose="020B0503030403020204" pitchFamily="34" charset="0"/>
                <a:ea typeface="KaiTi" panose="02010609060101010101" pitchFamily="49" charset="-122"/>
              </a:rPr>
              <a:t>字符集</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字符集中每一个字符都有一个代码（二进制编码的</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序列），构成了该字符集的代码表，简称</a:t>
            </a:r>
            <a:r>
              <a:rPr kumimoji="1" lang="zh-CN" altLang="en-US" sz="2400" dirty="0">
                <a:solidFill>
                  <a:srgbClr val="0000FF"/>
                </a:solidFill>
                <a:latin typeface="Myriad Pro" panose="020B0503030403020204" pitchFamily="34" charset="0"/>
                <a:ea typeface="KaiTi" panose="02010609060101010101" pitchFamily="49" charset="-122"/>
              </a:rPr>
              <a:t>码表</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码表中的代码具有唯一性</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字符主要用于外部设备和计算机之间交换信息，一旦确定了所使用的的字符集和编码方法后，计算机内部表示的字符代码和外部设备输入、打印和显示的字符之间就有唯一的对应关系</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03B10349-E1A2-878D-D533-7054F8EE0EB1}"/>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/89</a:t>
            </a:r>
            <a:endParaRPr kumimoji="1" lang="zh-CN" altLang="en-US" dirty="0"/>
          </a:p>
        </p:txBody>
      </p:sp>
    </p:spTree>
    <p:extLst>
      <p:ext uri="{BB962C8B-B14F-4D97-AF65-F5344CB8AC3E}">
        <p14:creationId xmlns:p14="http://schemas.microsoft.com/office/powerpoint/2010/main" val="1601711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120661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目前计算机中使用最广泛的西文字符集及其编码是</a:t>
            </a:r>
            <a:r>
              <a:rPr kumimoji="1" lang="en-US" altLang="zh-CN" sz="2800" dirty="0">
                <a:solidFill>
                  <a:srgbClr val="FF0000"/>
                </a:solidFill>
                <a:latin typeface="Myriad Pro" panose="020B0503030403020204" pitchFamily="34" charset="0"/>
                <a:ea typeface="Songti SC" panose="02010600040101010101" pitchFamily="2" charset="-122"/>
              </a:rPr>
              <a:t>ASCII</a:t>
            </a:r>
            <a:r>
              <a:rPr kumimoji="1" lang="zh-CN" altLang="en-US" sz="2800" dirty="0">
                <a:solidFill>
                  <a:srgbClr val="FF0000"/>
                </a:solidFill>
                <a:latin typeface="Myriad Pro" panose="020B0503030403020204" pitchFamily="34" charset="0"/>
                <a:ea typeface="Songti SC" panose="02010600040101010101" pitchFamily="2" charset="-122"/>
              </a:rPr>
              <a:t>码</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美国标准信息交换码（</a:t>
            </a:r>
            <a:r>
              <a:rPr kumimoji="1" lang="en-US" altLang="zh-CN" sz="2400" dirty="0">
                <a:latin typeface="Myriad Pro" panose="020B0503030403020204" pitchFamily="34" charset="0"/>
                <a:ea typeface="KaiTi" panose="02010609060101010101" pitchFamily="49" charset="-122"/>
              </a:rPr>
              <a:t>American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National</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Standard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for</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Information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Interchange</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29396"/>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370840">
                    <a:tc gridSpan="2">
                      <a:txBody>
                        <a:bodyPr/>
                        <a:lstStyle/>
                        <a:p>
                          <a:pPr>
                            <a:lnSpc>
                              <a:spcPct val="125000"/>
                            </a:lnSpc>
                          </a:pPr>
                          <a:r>
                            <a:rPr lang="en-US" altLang="zh-CN" sz="2800" dirty="0">
                              <a:solidFill>
                                <a:schemeClr val="bg1"/>
                              </a:solidFill>
                              <a:latin typeface="Myriad Pro" panose="020B0503030403020204" pitchFamily="34" charset="0"/>
                              <a:ea typeface="Songti SC" panose="02010600040101010101" pitchFamily="2" charset="-122"/>
                            </a:rPr>
                            <a:t>7</a:t>
                          </a:r>
                          <a:r>
                            <a:rPr lang="zh-CN" altLang="en-US" sz="2800" dirty="0">
                              <a:solidFill>
                                <a:schemeClr val="bg1"/>
                              </a:solidFill>
                              <a:latin typeface="Myriad Pro" panose="020B0503030403020204" pitchFamily="34" charset="0"/>
                              <a:ea typeface="Songti SC" panose="02010600040101010101" pitchFamily="2" charset="-122"/>
                            </a:rPr>
                            <a:t>位</a:t>
                          </a:r>
                          <a:r>
                            <a:rPr lang="en-US" altLang="zh-CN" sz="2800" dirty="0">
                              <a:solidFill>
                                <a:schemeClr val="bg1"/>
                              </a:solidFill>
                              <a:latin typeface="Myriad Pro" panose="020B0503030403020204" pitchFamily="34" charset="0"/>
                              <a:ea typeface="Songti SC" panose="02010600040101010101" pitchFamily="2" charset="-122"/>
                            </a:rPr>
                            <a:t>ASCII</a:t>
                          </a:r>
                          <a:r>
                            <a:rPr lang="zh-CN" altLang="en-US" sz="2800" dirty="0">
                              <a:solidFill>
                                <a:schemeClr val="bg1"/>
                              </a:solidFill>
                              <a:latin typeface="Myriad Pro" panose="020B0503030403020204" pitchFamily="34" charset="0"/>
                              <a:ea typeface="Songti SC" panose="02010600040101010101" pitchFamily="2" charset="-122"/>
                            </a:rPr>
                            <a:t>码表示</a:t>
                          </a:r>
                          <a14:m>
                            <m:oMath xmlns:m="http://schemas.openxmlformats.org/officeDocument/2006/math">
                              <m:sSup>
                                <m:sSupPr>
                                  <m:ctrlPr>
                                    <a:rPr lang="en-US" altLang="zh-CN" sz="2800" b="1" i="1" smtClean="0">
                                      <a:solidFill>
                                        <a:schemeClr val="bg1"/>
                                      </a:solidFill>
                                      <a:latin typeface="Cambria Math" panose="02040503050406030204" pitchFamily="18" charset="0"/>
                                    </a:rPr>
                                  </m:ctrlPr>
                                </m:sSupPr>
                                <m:e>
                                  <m:r>
                                    <a:rPr lang="en-US" altLang="zh-CN" sz="2800" b="1" i="1" smtClean="0">
                                      <a:solidFill>
                                        <a:schemeClr val="bg1"/>
                                      </a:solidFill>
                                      <a:latin typeface="Cambria Math" panose="02040503050406030204" pitchFamily="18" charset="0"/>
                                    </a:rPr>
                                    <m:t>𝟐</m:t>
                                  </m:r>
                                </m:e>
                                <m:sup>
                                  <m:r>
                                    <a:rPr lang="en-US" altLang="zh-CN" sz="2800" b="1" i="1" smtClean="0">
                                      <a:solidFill>
                                        <a:schemeClr val="bg1"/>
                                      </a:solidFill>
                                      <a:latin typeface="Cambria Math" panose="02040503050406030204" pitchFamily="18" charset="0"/>
                                    </a:rPr>
                                    <m:t>𝟕</m:t>
                                  </m:r>
                                </m:sup>
                              </m:sSup>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𝟏𝟐𝟖</m:t>
                              </m:r>
                            </m:oMath>
                          </a14:m>
                          <a:r>
                            <a:rPr lang="zh-CN" altLang="en-US" sz="2800" dirty="0">
                              <a:solidFill>
                                <a:schemeClr val="bg1"/>
                              </a:solidFill>
                              <a:latin typeface="Myriad Pro" panose="020B0503030403020204" pitchFamily="34" charset="0"/>
                              <a:ea typeface="Songti SC" panose="02010600040101010101" pitchFamily="2" charset="-122"/>
                            </a:rPr>
                            <a:t>种不同的字符，包括</a:t>
                          </a:r>
                          <a:r>
                            <a:rPr lang="en-US" altLang="zh-CN" sz="2800" dirty="0">
                              <a:solidFill>
                                <a:schemeClr val="bg1"/>
                              </a:solidFill>
                              <a:latin typeface="Myriad Pro" panose="020B0503030403020204" pitchFamily="34" charset="0"/>
                              <a:ea typeface="Songti SC" panose="02010600040101010101" pitchFamily="2" charset="-122"/>
                            </a:rPr>
                            <a:t>:</a:t>
                          </a:r>
                          <a:endParaRPr lang="zh-CN" altLang="en-US" sz="2800" dirty="0">
                            <a:solidFill>
                              <a:schemeClr val="bg1"/>
                            </a:solidFill>
                            <a:latin typeface="Myriad Pro" panose="020B0503030403020204" pitchFamily="34" charset="0"/>
                            <a:ea typeface="Songti SC" panose="02010600040101010101" pitchFamily="2" charset="-122"/>
                          </a:endParaRPr>
                        </a:p>
                      </a:txBody>
                      <a:tcPr/>
                    </a:tc>
                    <a:tc hMerge="1">
                      <a:txBody>
                        <a:bodyPr/>
                        <a:lstStyle/>
                        <a:p>
                          <a:endParaRPr lang="zh-CN" altLang="en-US" dirty="0"/>
                        </a:p>
                      </a:txBody>
                      <a:tcPr/>
                    </a:tc>
                    <a:extLst>
                      <a:ext uri="{0D108BD9-81ED-4DB2-BD59-A6C34878D82A}">
                        <a16:rowId xmlns:a16="http://schemas.microsoft.com/office/drawing/2014/main" val="3479366584"/>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Choice>
        <mc:Fallback xmlns="">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29396"/>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596710">
                    <a:tc gridSpan="2">
                      <a:txBody>
                        <a:bodyPr/>
                        <a:lstStyle/>
                        <a:p>
                          <a:endParaRPr lang="zh-CN"/>
                        </a:p>
                      </a:txBody>
                      <a:tcPr>
                        <a:blipFill>
                          <a:blip r:embed="rId2"/>
                          <a:stretch>
                            <a:fillRect l="-133" t="-2128" r="-133" b="-348936"/>
                          </a:stretch>
                        </a:blipFill>
                      </a:tcPr>
                    </a:tc>
                    <a:tc hMerge="1">
                      <a:txBody>
                        <a:bodyPr/>
                        <a:lstStyle/>
                        <a:p>
                          <a:endParaRPr lang="zh-CN" altLang="en-US" dirty="0"/>
                        </a:p>
                      </a:txBody>
                      <a:tcPr/>
                    </a:tc>
                    <a:extLst>
                      <a:ext uri="{0D108BD9-81ED-4DB2-BD59-A6C34878D82A}">
                        <a16:rowId xmlns:a16="http://schemas.microsoft.com/office/drawing/2014/main" val="3479366584"/>
                      </a:ext>
                    </a:extLst>
                  </a:tr>
                  <a:tr h="1423543">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509143">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Fallback>
      </mc:AlternateContent>
      <p:sp>
        <p:nvSpPr>
          <p:cNvPr id="8" name="矩形 7">
            <a:extLst>
              <a:ext uri="{FF2B5EF4-FFF2-40B4-BE49-F238E27FC236}">
                <a16:creationId xmlns:a16="http://schemas.microsoft.com/office/drawing/2014/main" id="{B273EB3D-1860-A84D-A702-BDC9A3576116}"/>
              </a:ext>
            </a:extLst>
          </p:cNvPr>
          <p:cNvSpPr/>
          <p:nvPr/>
        </p:nvSpPr>
        <p:spPr>
          <a:xfrm>
            <a:off x="2960364" y="5809066"/>
            <a:ext cx="6271269" cy="523220"/>
          </a:xfrm>
          <a:prstGeom prst="rect">
            <a:avLst/>
          </a:prstGeom>
        </p:spPr>
        <p:txBody>
          <a:bodyPr wrap="none">
            <a:spAutoFit/>
          </a:bodyPr>
          <a:lstStyle/>
          <a:p>
            <a:r>
              <a:rPr lang="zh-CN" altLang="en-US" sz="2800" b="1" dirty="0">
                <a:solidFill>
                  <a:srgbClr val="333399"/>
                </a:solidFill>
                <a:latin typeface="Myriad Pro" panose="020B0503030403020204" pitchFamily="34" charset="0"/>
                <a:ea typeface="Songti SC" panose="02010600040101010101" pitchFamily="2" charset="-122"/>
              </a:rPr>
              <a:t>扩展版</a:t>
            </a:r>
            <a:r>
              <a:rPr lang="en-US" altLang="zh-CN" sz="2800" b="1" dirty="0">
                <a:solidFill>
                  <a:srgbClr val="333399"/>
                </a:solidFill>
                <a:latin typeface="Myriad Pro" panose="020B0503030403020204" pitchFamily="34" charset="0"/>
                <a:ea typeface="Songti SC" panose="02010600040101010101" pitchFamily="2" charset="-122"/>
              </a:rPr>
              <a:t>ASCII</a:t>
            </a:r>
            <a:r>
              <a:rPr lang="zh-CN" altLang="en-US" sz="2800" b="1" dirty="0">
                <a:solidFill>
                  <a:srgbClr val="333399"/>
                </a:solidFill>
                <a:latin typeface="Myriad Pro" panose="020B0503030403020204" pitchFamily="34" charset="0"/>
                <a:ea typeface="Songti SC" panose="02010600040101010101" pitchFamily="2" charset="-122"/>
              </a:rPr>
              <a:t>码，</a:t>
            </a:r>
            <a:r>
              <a:rPr lang="en-US" altLang="zh-CN" sz="2800" b="1" dirty="0">
                <a:solidFill>
                  <a:srgbClr val="333399"/>
                </a:solidFill>
                <a:latin typeface="Myriad Pro" panose="020B0503030403020204" pitchFamily="34" charset="0"/>
                <a:ea typeface="Songti SC" panose="02010600040101010101" pitchFamily="2" charset="-122"/>
              </a:rPr>
              <a:t>8</a:t>
            </a:r>
            <a:r>
              <a:rPr lang="zh-CN" altLang="en-US" sz="2800" b="1" dirty="0">
                <a:solidFill>
                  <a:srgbClr val="333399"/>
                </a:solidFill>
                <a:latin typeface="Myriad Pro" panose="020B0503030403020204" pitchFamily="34" charset="0"/>
                <a:ea typeface="Songti SC" panose="02010600040101010101" pitchFamily="2" charset="-122"/>
              </a:rPr>
              <a:t>位，</a:t>
            </a:r>
            <a:r>
              <a:rPr lang="en-US" altLang="zh-CN" sz="2800" b="1" dirty="0">
                <a:solidFill>
                  <a:srgbClr val="333399"/>
                </a:solidFill>
                <a:latin typeface="Myriad Pro" panose="020B0503030403020204" pitchFamily="34" charset="0"/>
                <a:ea typeface="Songti SC" panose="02010600040101010101" pitchFamily="2" charset="-122"/>
              </a:rPr>
              <a:t>256</a:t>
            </a:r>
            <a:r>
              <a:rPr lang="zh-CN" altLang="en-US" sz="2800" b="1" dirty="0">
                <a:solidFill>
                  <a:srgbClr val="333399"/>
                </a:solidFill>
                <a:latin typeface="Myriad Pro" panose="020B0503030403020204" pitchFamily="34" charset="0"/>
                <a:ea typeface="Songti SC" panose="02010600040101010101" pitchFamily="2" charset="-122"/>
              </a:rPr>
              <a:t>个不同字符</a:t>
            </a:r>
          </a:p>
        </p:txBody>
      </p:sp>
      <p:sp>
        <p:nvSpPr>
          <p:cNvPr id="3" name="灯片编号占位符 2">
            <a:extLst>
              <a:ext uri="{FF2B5EF4-FFF2-40B4-BE49-F238E27FC236}">
                <a16:creationId xmlns:a16="http://schemas.microsoft.com/office/drawing/2014/main" id="{D1828525-410D-256D-50C1-54BC95DE827E}"/>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/89</a:t>
            </a:r>
            <a:endParaRPr kumimoji="1" lang="zh-CN" altLang="en-US" dirty="0"/>
          </a:p>
        </p:txBody>
      </p:sp>
    </p:spTree>
    <p:extLst>
      <p:ext uri="{BB962C8B-B14F-4D97-AF65-F5344CB8AC3E}">
        <p14:creationId xmlns:p14="http://schemas.microsoft.com/office/powerpoint/2010/main" val="428845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7</a:t>
            </a:r>
            <a:r>
              <a:rPr kumimoji="1" lang="zh-CN" altLang="en-US" dirty="0"/>
              <a:t>位</a:t>
            </a:r>
            <a:r>
              <a:rPr kumimoji="1" lang="en-US" altLang="zh-CN" dirty="0"/>
              <a:t>ASCII</a:t>
            </a:r>
            <a:r>
              <a:rPr kumimoji="1" lang="zh-CN" altLang="en-US" dirty="0"/>
              <a:t>码表</a:t>
            </a:r>
          </a:p>
        </p:txBody>
      </p:sp>
      <p:pic>
        <p:nvPicPr>
          <p:cNvPr id="11" name="图片 10">
            <a:extLst>
              <a:ext uri="{FF2B5EF4-FFF2-40B4-BE49-F238E27FC236}">
                <a16:creationId xmlns:a16="http://schemas.microsoft.com/office/drawing/2014/main" id="{E07833F8-27DD-2247-B477-E6BEAE598CA3}"/>
              </a:ext>
            </a:extLst>
          </p:cNvPr>
          <p:cNvPicPr>
            <a:picLocks noChangeAspect="1"/>
          </p:cNvPicPr>
          <p:nvPr/>
        </p:nvPicPr>
        <p:blipFill>
          <a:blip r:embed="rId2"/>
          <a:stretch>
            <a:fillRect/>
          </a:stretch>
        </p:blipFill>
        <p:spPr>
          <a:xfrm>
            <a:off x="0" y="801995"/>
            <a:ext cx="8072144" cy="5712853"/>
          </a:xfrm>
          <a:prstGeom prst="rect">
            <a:avLst/>
          </a:prstGeom>
        </p:spPr>
      </p:pic>
      <p:sp>
        <p:nvSpPr>
          <p:cNvPr id="13" name="文本框 12">
            <a:extLst>
              <a:ext uri="{FF2B5EF4-FFF2-40B4-BE49-F238E27FC236}">
                <a16:creationId xmlns:a16="http://schemas.microsoft.com/office/drawing/2014/main" id="{1C22FEFC-4F42-AC4B-AF00-008F2E3F7B41}"/>
              </a:ext>
            </a:extLst>
          </p:cNvPr>
          <p:cNvSpPr txBox="1"/>
          <p:nvPr/>
        </p:nvSpPr>
        <p:spPr>
          <a:xfrm>
            <a:off x="7957844" y="1230196"/>
            <a:ext cx="4092641" cy="482298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个数字字符的高三位编码为</a:t>
            </a:r>
            <a:r>
              <a:rPr kumimoji="1" lang="en-US" altLang="zh-CN" sz="2400" dirty="0">
                <a:latin typeface="Myriad Pro" panose="020B0503030403020204" pitchFamily="34" charset="0"/>
                <a:ea typeface="KaiTi" panose="02010609060101010101" pitchFamily="49" charset="-122"/>
              </a:rPr>
              <a:t>011</a:t>
            </a:r>
            <a:r>
              <a:rPr kumimoji="1" lang="zh-CN" altLang="en-US" sz="2400" dirty="0">
                <a:latin typeface="Myriad Pro" panose="020B0503030403020204" pitchFamily="34" charset="0"/>
                <a:ea typeface="KaiTi" panose="02010609060101010101" pitchFamily="49" charset="-122"/>
              </a:rPr>
              <a:t>，低</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位分别为</a:t>
            </a:r>
            <a:r>
              <a:rPr kumimoji="1" lang="en-US" altLang="zh-CN" sz="2400" dirty="0">
                <a:latin typeface="Myriad Pro" panose="020B0503030403020204" pitchFamily="34" charset="0"/>
                <a:ea typeface="KaiTi" panose="02010609060101010101" pitchFamily="49" charset="-122"/>
              </a:rPr>
              <a:t>0000~1001</a:t>
            </a:r>
            <a:r>
              <a:rPr kumimoji="1" lang="zh-CN" altLang="en-US" sz="2400" dirty="0">
                <a:latin typeface="Myriad Pro" panose="020B0503030403020204" pitchFamily="34" charset="0"/>
                <a:ea typeface="KaiTi" panose="02010609060101010101" pitchFamily="49" charset="-122"/>
              </a:rPr>
              <a:t>，正好是</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个数字的二进制表示</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英文字母的编码值也满足正常的字母排序关系，且大小写字母编码之间的差别仅在第</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位上，使得大、小写之间的转换非常方便</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F09CCA39-C367-43A1-32B6-75F2F0D41206}"/>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/89</a:t>
            </a:r>
            <a:endParaRPr kumimoji="1" lang="zh-CN" altLang="en-US" dirty="0"/>
          </a:p>
        </p:txBody>
      </p:sp>
    </p:spTree>
    <p:extLst>
      <p:ext uri="{BB962C8B-B14F-4D97-AF65-F5344CB8AC3E}">
        <p14:creationId xmlns:p14="http://schemas.microsoft.com/office/powerpoint/2010/main" val="360118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5" name="Text Box 4">
            <a:extLst>
              <a:ext uri="{FF2B5EF4-FFF2-40B4-BE49-F238E27FC236}">
                <a16:creationId xmlns:a16="http://schemas.microsoft.com/office/drawing/2014/main" id="{740DBE1C-B20E-AD3E-531D-9EE2A9D1F017}"/>
              </a:ext>
            </a:extLst>
          </p:cNvPr>
          <p:cNvSpPr txBox="1">
            <a:spLocks noChangeArrowheads="1"/>
          </p:cNvSpPr>
          <p:nvPr/>
        </p:nvSpPr>
        <p:spPr bwMode="auto">
          <a:xfrm>
            <a:off x="1522412" y="842509"/>
            <a:ext cx="914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1. </a:t>
            </a:r>
            <a:r>
              <a:rPr lang="zh-CN" altLang="en-US" dirty="0">
                <a:solidFill>
                  <a:srgbClr val="FF0066"/>
                </a:solidFill>
              </a:rPr>
              <a:t>数制：</a:t>
            </a:r>
            <a:r>
              <a:rPr lang="zh-CN" altLang="en-US" dirty="0"/>
              <a:t>计数方法或计数体制（由基数和位权组成）</a:t>
            </a:r>
          </a:p>
        </p:txBody>
      </p:sp>
      <p:graphicFrame>
        <p:nvGraphicFramePr>
          <p:cNvPr id="6" name="Group 271">
            <a:extLst>
              <a:ext uri="{FF2B5EF4-FFF2-40B4-BE49-F238E27FC236}">
                <a16:creationId xmlns:a16="http://schemas.microsoft.com/office/drawing/2014/main" id="{E1532CA3-8CB1-F785-A118-DC3BEDC1F0B7}"/>
              </a:ext>
            </a:extLst>
          </p:cNvPr>
          <p:cNvGraphicFramePr>
            <a:graphicFrameLocks noGrp="1"/>
          </p:cNvGraphicFramePr>
          <p:nvPr>
            <p:extLst>
              <p:ext uri="{D42A27DB-BD31-4B8C-83A1-F6EECF244321}">
                <p14:modId xmlns:p14="http://schemas.microsoft.com/office/powerpoint/2010/main" val="90539470"/>
              </p:ext>
            </p:extLst>
          </p:nvPr>
        </p:nvGraphicFramePr>
        <p:xfrm>
          <a:off x="1989137" y="1415596"/>
          <a:ext cx="7886700" cy="2646364"/>
        </p:xfrm>
        <a:graphic>
          <a:graphicData uri="http://schemas.openxmlformats.org/drawingml/2006/table">
            <a:tbl>
              <a:tblPr/>
              <a:tblGrid>
                <a:gridCol w="1414463">
                  <a:extLst>
                    <a:ext uri="{9D8B030D-6E8A-4147-A177-3AD203B41FA5}">
                      <a16:colId xmlns:a16="http://schemas.microsoft.com/office/drawing/2014/main" val="20000"/>
                    </a:ext>
                  </a:extLst>
                </a:gridCol>
                <a:gridCol w="2014537">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928813">
                  <a:extLst>
                    <a:ext uri="{9D8B030D-6E8A-4147-A177-3AD203B41FA5}">
                      <a16:colId xmlns:a16="http://schemas.microsoft.com/office/drawing/2014/main" val="20003"/>
                    </a:ext>
                  </a:extLst>
                </a:gridCol>
                <a:gridCol w="1185862">
                  <a:extLst>
                    <a:ext uri="{9D8B030D-6E8A-4147-A177-3AD203B41FA5}">
                      <a16:colId xmlns:a16="http://schemas.microsoft.com/office/drawing/2014/main" val="20004"/>
                    </a:ext>
                  </a:extLst>
                </a:gridCol>
              </a:tblGrid>
              <a:tr h="5461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种 类</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基 数</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位 权</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应 用</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备 注</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日常</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86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二进制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数字电路</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八进制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7</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十六进制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 F</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sp>
        <p:nvSpPr>
          <p:cNvPr id="8" name="Text Box 275">
            <a:extLst>
              <a:ext uri="{FF2B5EF4-FFF2-40B4-BE49-F238E27FC236}">
                <a16:creationId xmlns:a16="http://schemas.microsoft.com/office/drawing/2014/main" id="{6E6D4D12-2361-8FBA-8DAA-5CC3B7C815B5}"/>
              </a:ext>
            </a:extLst>
          </p:cNvPr>
          <p:cNvSpPr txBox="1">
            <a:spLocks noChangeArrowheads="1"/>
          </p:cNvSpPr>
          <p:nvPr/>
        </p:nvSpPr>
        <p:spPr bwMode="auto">
          <a:xfrm>
            <a:off x="600301" y="4357973"/>
            <a:ext cx="106643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sz="2400" dirty="0"/>
              <a:t>        </a:t>
            </a:r>
            <a:r>
              <a:rPr lang="zh-CN" altLang="en-US" sz="2400" dirty="0"/>
              <a:t>各种数制之间的相互转换，特别是</a:t>
            </a:r>
            <a:r>
              <a:rPr lang="zh-CN" altLang="en-US" sz="2400" dirty="0">
                <a:solidFill>
                  <a:srgbClr val="0033CC"/>
                </a:solidFill>
              </a:rPr>
              <a:t>十进制</a:t>
            </a:r>
            <a:r>
              <a:rPr lang="zh-CN" altLang="en-US" sz="2400" dirty="0">
                <a:solidFill>
                  <a:srgbClr val="FF0066"/>
                </a:solidFill>
              </a:rPr>
              <a:t>→</a:t>
            </a:r>
            <a:r>
              <a:rPr lang="zh-CN" altLang="en-US" sz="2400" dirty="0">
                <a:solidFill>
                  <a:srgbClr val="0033CC"/>
                </a:solidFill>
              </a:rPr>
              <a:t>二进制</a:t>
            </a:r>
            <a:r>
              <a:rPr lang="zh-CN" altLang="en-US" sz="2400" dirty="0"/>
              <a:t>的转换，要求熟练掌握。</a:t>
            </a:r>
          </a:p>
        </p:txBody>
      </p:sp>
      <p:sp>
        <p:nvSpPr>
          <p:cNvPr id="9" name="Text Box 276">
            <a:extLst>
              <a:ext uri="{FF2B5EF4-FFF2-40B4-BE49-F238E27FC236}">
                <a16:creationId xmlns:a16="http://schemas.microsoft.com/office/drawing/2014/main" id="{968D18AC-33F2-8CC5-E72F-8339683EE2DF}"/>
              </a:ext>
            </a:extLst>
          </p:cNvPr>
          <p:cNvSpPr txBox="1">
            <a:spLocks noChangeArrowheads="1"/>
          </p:cNvSpPr>
          <p:nvPr/>
        </p:nvSpPr>
        <p:spPr bwMode="auto">
          <a:xfrm>
            <a:off x="1674811" y="5205186"/>
            <a:ext cx="8842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2. </a:t>
            </a:r>
            <a:r>
              <a:rPr lang="zh-CN" altLang="en-US" dirty="0">
                <a:solidFill>
                  <a:srgbClr val="FF0066"/>
                </a:solidFill>
              </a:rPr>
              <a:t>码制：</a:t>
            </a:r>
            <a:r>
              <a:rPr lang="zh-CN" altLang="en-US" dirty="0"/>
              <a:t>常用的 </a:t>
            </a:r>
            <a:r>
              <a:rPr lang="en-US" altLang="zh-CN" dirty="0"/>
              <a:t>BCD </a:t>
            </a:r>
            <a:r>
              <a:rPr lang="zh-CN" altLang="en-US" dirty="0"/>
              <a:t>码有 </a:t>
            </a:r>
            <a:r>
              <a:rPr lang="en-US" altLang="zh-CN" dirty="0"/>
              <a:t>8421 </a:t>
            </a:r>
            <a:r>
              <a:rPr lang="zh-CN" altLang="en-US" dirty="0"/>
              <a:t>码、</a:t>
            </a:r>
            <a:r>
              <a:rPr lang="en-US" altLang="zh-CN" dirty="0"/>
              <a:t>2421 </a:t>
            </a:r>
            <a:r>
              <a:rPr lang="zh-CN" altLang="en-US" dirty="0"/>
              <a:t>码、</a:t>
            </a:r>
            <a:r>
              <a:rPr lang="en-US" altLang="zh-CN" dirty="0"/>
              <a:t>5421 </a:t>
            </a:r>
          </a:p>
          <a:p>
            <a:pPr eaLnBrk="1" hangingPunct="1"/>
            <a:r>
              <a:rPr lang="en-US" altLang="zh-CN" dirty="0"/>
              <a:t>                 </a:t>
            </a:r>
            <a:r>
              <a:rPr lang="zh-CN" altLang="en-US" dirty="0"/>
              <a:t>码、余 </a:t>
            </a:r>
            <a:r>
              <a:rPr lang="en-US" altLang="zh-CN" dirty="0"/>
              <a:t>3 </a:t>
            </a:r>
            <a:r>
              <a:rPr lang="zh-CN" altLang="en-US" dirty="0"/>
              <a:t>码等，其中以 </a:t>
            </a:r>
            <a:r>
              <a:rPr lang="en-US" altLang="zh-CN" dirty="0">
                <a:solidFill>
                  <a:srgbClr val="0033CC"/>
                </a:solidFill>
              </a:rPr>
              <a:t>8421 </a:t>
            </a:r>
            <a:r>
              <a:rPr lang="zh-CN" altLang="en-US" dirty="0">
                <a:solidFill>
                  <a:srgbClr val="0033CC"/>
                </a:solidFill>
              </a:rPr>
              <a:t>码</a:t>
            </a:r>
            <a:r>
              <a:rPr lang="zh-CN" altLang="en-US" dirty="0"/>
              <a:t>使用最广泛。</a:t>
            </a:r>
          </a:p>
        </p:txBody>
      </p:sp>
      <p:sp>
        <p:nvSpPr>
          <p:cNvPr id="2" name="灯片编号占位符 1">
            <a:extLst>
              <a:ext uri="{FF2B5EF4-FFF2-40B4-BE49-F238E27FC236}">
                <a16:creationId xmlns:a16="http://schemas.microsoft.com/office/drawing/2014/main" id="{E90E296E-6F32-21C2-A343-3B19593F4EB7}"/>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/89</a:t>
            </a:r>
            <a:endParaRPr kumimoji="1" lang="zh-CN" altLang="en-US" dirty="0"/>
          </a:p>
        </p:txBody>
      </p:sp>
    </p:spTree>
    <p:extLst>
      <p:ext uri="{BB962C8B-B14F-4D97-AF65-F5344CB8AC3E}">
        <p14:creationId xmlns:p14="http://schemas.microsoft.com/office/powerpoint/2010/main" val="367581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7" name="矩形 6">
            <a:extLst>
              <a:ext uri="{FF2B5EF4-FFF2-40B4-BE49-F238E27FC236}">
                <a16:creationId xmlns:a16="http://schemas.microsoft.com/office/drawing/2014/main" id="{E4F09176-ECB7-EE40-853F-E8B63B55E6B1}"/>
              </a:ext>
            </a:extLst>
          </p:cNvPr>
          <p:cNvSpPr/>
          <p:nvPr/>
        </p:nvSpPr>
        <p:spPr>
          <a:xfrm>
            <a:off x="334227" y="928703"/>
            <a:ext cx="11523546" cy="4247317"/>
          </a:xfrm>
          <a:prstGeom prst="rect">
            <a:avLst/>
          </a:prstGeom>
        </p:spPr>
        <p:txBody>
          <a:bodyPr wrap="square">
            <a:spAutoFit/>
          </a:bodyPr>
          <a:lstStyle/>
          <a:p>
            <a:pPr marL="457200" indent="-457200">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了解数字电路的基本概念</a:t>
            </a:r>
            <a:endParaRPr kumimoji="1" lang="en-US" altLang="zh-CN" sz="2800" dirty="0">
              <a:latin typeface="Songti SC" panose="02010600040101010101" pitchFamily="2" charset="-122"/>
              <a:ea typeface="Songti SC" panose="02010600040101010101" pitchFamily="2"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掌握数制概念和计算机中二进制数特点</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二进制数与其他计数制数之间的转换规则</a:t>
            </a:r>
            <a:endParaRPr kumimoji="1" lang="en-US" altLang="zh-CN" sz="2400" dirty="0">
              <a:latin typeface="KaiTi" panose="02010609060101010101" pitchFamily="49" charset="-122"/>
              <a:ea typeface="KaiTi" panose="02010609060101010101" pitchFamily="49"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掌握编码概念和计算机中对数据的编码表示</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定点数的补码编码方式</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浮点数的编码表示</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十进制数的二进制编码表示</a:t>
            </a:r>
            <a:endParaRPr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A7CAB45-EF28-7BF1-939D-0B8FBC121F0E}"/>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/89</a:t>
            </a:r>
            <a:endParaRPr kumimoji="1" lang="zh-CN" altLang="en-US" dirty="0"/>
          </a:p>
        </p:txBody>
      </p:sp>
    </p:spTree>
    <p:extLst>
      <p:ext uri="{BB962C8B-B14F-4D97-AF65-F5344CB8AC3E}">
        <p14:creationId xmlns:p14="http://schemas.microsoft.com/office/powerpoint/2010/main" val="3833728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作业</a:t>
            </a:r>
          </a:p>
        </p:txBody>
      </p:sp>
      <p:sp>
        <p:nvSpPr>
          <p:cNvPr id="5" name="文本框 4">
            <a:extLst>
              <a:ext uri="{FF2B5EF4-FFF2-40B4-BE49-F238E27FC236}">
                <a16:creationId xmlns:a16="http://schemas.microsoft.com/office/drawing/2014/main" id="{5B7D2AFB-FDFD-970A-4CED-0043E82683DD}"/>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6" name="Text Box 4">
            <a:extLst>
              <a:ext uri="{FF2B5EF4-FFF2-40B4-BE49-F238E27FC236}">
                <a16:creationId xmlns:a16="http://schemas.microsoft.com/office/drawing/2014/main" id="{C53E188E-3A15-3CC9-B2FE-CFE4A90E5801}"/>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1.2,</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1.3</a:t>
            </a:r>
          </a:p>
        </p:txBody>
      </p:sp>
      <p:sp>
        <p:nvSpPr>
          <p:cNvPr id="2" name="灯片编号占位符 1">
            <a:extLst>
              <a:ext uri="{FF2B5EF4-FFF2-40B4-BE49-F238E27FC236}">
                <a16:creationId xmlns:a16="http://schemas.microsoft.com/office/drawing/2014/main" id="{C64A34E9-01D8-C2ED-2070-5E81145C854B}"/>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/89</a:t>
            </a:r>
            <a:endParaRPr kumimoji="1" lang="zh-CN" altLang="en-US" dirty="0"/>
          </a:p>
        </p:txBody>
      </p:sp>
    </p:spTree>
    <p:extLst>
      <p:ext uri="{BB962C8B-B14F-4D97-AF65-F5344CB8AC3E}">
        <p14:creationId xmlns:p14="http://schemas.microsoft.com/office/powerpoint/2010/main" val="2685163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54A25411-58BB-DCF9-4818-0DA18DC9BA2E}"/>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/89</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数字化编码</a:t>
            </a:r>
          </a:p>
        </p:txBody>
      </p:sp>
      <p:pic>
        <p:nvPicPr>
          <p:cNvPr id="3" name="图片 2">
            <a:extLst>
              <a:ext uri="{FF2B5EF4-FFF2-40B4-BE49-F238E27FC236}">
                <a16:creationId xmlns:a16="http://schemas.microsoft.com/office/drawing/2014/main" id="{2ABE20BF-200D-6246-95DC-7BE340C42217}"/>
              </a:ext>
            </a:extLst>
          </p:cNvPr>
          <p:cNvPicPr>
            <a:picLocks noChangeAspect="1"/>
          </p:cNvPicPr>
          <p:nvPr/>
        </p:nvPicPr>
        <p:blipFill>
          <a:blip r:embed="rId2"/>
          <a:stretch>
            <a:fillRect/>
          </a:stretch>
        </p:blipFill>
        <p:spPr>
          <a:xfrm>
            <a:off x="5816184" y="1160670"/>
            <a:ext cx="6067006" cy="4536659"/>
          </a:xfrm>
          <a:prstGeom prst="rect">
            <a:avLst/>
          </a:prstGeom>
        </p:spPr>
      </p:pic>
      <p:sp>
        <p:nvSpPr>
          <p:cNvPr id="7" name="文本框 6">
            <a:extLst>
              <a:ext uri="{FF2B5EF4-FFF2-40B4-BE49-F238E27FC236}">
                <a16:creationId xmlns:a16="http://schemas.microsoft.com/office/drawing/2014/main" id="{E98C7DBB-F4C6-8843-8BBD-32253FF8D005}"/>
              </a:ext>
            </a:extLst>
          </p:cNvPr>
          <p:cNvSpPr txBox="1"/>
          <p:nvPr/>
        </p:nvSpPr>
        <p:spPr>
          <a:xfrm>
            <a:off x="308810" y="1492050"/>
            <a:ext cx="5282521" cy="2990499"/>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对现实世界中的感觉媒体信息（声音、文字、静止图像、活动图像等）进行定时采样</a:t>
            </a:r>
            <a:endParaRPr kumimoji="1" lang="en-US" altLang="zh-CN" sz="2400" dirty="0">
              <a:latin typeface="Songti SC" panose="02010600040101010101" pitchFamily="2" charset="-122"/>
              <a:ea typeface="Songti SC" panose="02010600040101010101" pitchFamily="2" charset="-122"/>
            </a:endParaRPr>
          </a:p>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将连续信息转换为计算机中的离散“样本”信息，然后对它们用“</a:t>
            </a:r>
            <a:r>
              <a:rPr kumimoji="1" lang="en-US" altLang="zh-CN" sz="2400" dirty="0">
                <a:latin typeface="Songti SC" panose="02010600040101010101" pitchFamily="2" charset="-122"/>
                <a:ea typeface="Songti SC" panose="02010600040101010101" pitchFamily="2" charset="-122"/>
              </a:rPr>
              <a:t>0</a:t>
            </a:r>
            <a:r>
              <a:rPr kumimoji="1" lang="zh-CN" altLang="en-US" sz="2400" dirty="0">
                <a:latin typeface="Songti SC" panose="02010600040101010101" pitchFamily="2" charset="-122"/>
                <a:ea typeface="Songti SC" panose="02010600040101010101" pitchFamily="2" charset="-122"/>
              </a:rPr>
              <a:t>”和“</a:t>
            </a:r>
            <a:r>
              <a:rPr kumimoji="1" lang="en-US" altLang="zh-CN" sz="2400" dirty="0">
                <a:latin typeface="Songti SC" panose="02010600040101010101" pitchFamily="2" charset="-122"/>
                <a:ea typeface="Songti SC" panose="02010600040101010101" pitchFamily="2" charset="-122"/>
              </a:rPr>
              <a:t>1</a:t>
            </a:r>
            <a:r>
              <a:rPr kumimoji="1" lang="zh-CN" altLang="en-US" sz="2400" dirty="0">
                <a:latin typeface="Songti SC" panose="02010600040101010101" pitchFamily="2" charset="-122"/>
                <a:ea typeface="Songti SC" panose="02010600040101010101" pitchFamily="2" charset="-122"/>
              </a:rPr>
              <a:t>”进行数字化编码</a:t>
            </a:r>
            <a:endParaRPr kumimoji="1" lang="en-US" altLang="zh-CN" sz="24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C6FAFD57-07E8-1D48-87D8-01942AEED363}"/>
              </a:ext>
            </a:extLst>
          </p:cNvPr>
          <p:cNvSpPr/>
          <p:nvPr/>
        </p:nvSpPr>
        <p:spPr>
          <a:xfrm>
            <a:off x="7047109" y="5870621"/>
            <a:ext cx="4185761" cy="461665"/>
          </a:xfrm>
          <a:prstGeom prst="rect">
            <a:avLst/>
          </a:prstGeom>
        </p:spPr>
        <p:txBody>
          <a:bodyPr wrap="none">
            <a:spAutoFit/>
          </a:bodyPr>
          <a:lstStyle/>
          <a:p>
            <a:r>
              <a:rPr kumimoji="1" lang="zh-CN" altLang="en-US" sz="2400" dirty="0">
                <a:latin typeface="Songti SC" panose="02010600040101010101" pitchFamily="2" charset="-122"/>
                <a:ea typeface="Songti SC" panose="02010600040101010101" pitchFamily="2" charset="-122"/>
              </a:rPr>
              <a:t>计算机的外部信息和内部数据</a:t>
            </a:r>
            <a:endParaRPr lang="zh-CN" altLang="en-US" sz="24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7E801B8-8E48-23BB-BA04-38F578B1FEC1}"/>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/89</a:t>
            </a:r>
            <a:endParaRPr kumimoji="1" lang="zh-CN" altLang="en-US" dirty="0"/>
          </a:p>
        </p:txBody>
      </p:sp>
    </p:spTree>
    <p:extLst>
      <p:ext uri="{BB962C8B-B14F-4D97-AF65-F5344CB8AC3E}">
        <p14:creationId xmlns:p14="http://schemas.microsoft.com/office/powerpoint/2010/main" val="60237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24717</TotalTime>
  <Words>8608</Words>
  <Application>Microsoft Macintosh PowerPoint</Application>
  <PresentationFormat>宽屏</PresentationFormat>
  <Paragraphs>975</Paragraphs>
  <Slides>89</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5" baseType="lpstr">
      <vt:lpstr>等线</vt:lpstr>
      <vt:lpstr>等线 Light</vt:lpstr>
      <vt:lpstr>SimHei</vt:lpstr>
      <vt:lpstr>KaiTi</vt:lpstr>
      <vt:lpstr>宋体</vt:lpstr>
      <vt:lpstr>標楷體</vt:lpstr>
      <vt:lpstr>Songti SC</vt:lpstr>
      <vt:lpstr>Arial</vt:lpstr>
      <vt:lpstr>Cambria Math</vt:lpstr>
      <vt:lpstr>Franklin Gothic Medium</vt:lpstr>
      <vt:lpstr>Lucida Grande</vt:lpstr>
      <vt:lpstr>Myriad Pro</vt:lpstr>
      <vt:lpstr>Times New Roman</vt:lpstr>
      <vt:lpstr>Office 主题​​</vt:lpstr>
      <vt:lpstr>公式</vt:lpstr>
      <vt:lpstr>Equation</vt:lpstr>
      <vt:lpstr>PowerPoint 演示文稿</vt:lpstr>
      <vt:lpstr>课程安排</vt:lpstr>
      <vt:lpstr>《数字电路》部分</vt:lpstr>
      <vt:lpstr>数字电路及其特点</vt:lpstr>
      <vt:lpstr>数字电路及其特点</vt:lpstr>
      <vt:lpstr>数字电路及其特点</vt:lpstr>
      <vt:lpstr>逻辑代数：数字电路的基础数学工具</vt:lpstr>
      <vt:lpstr>第一章   数制与编码</vt:lpstr>
      <vt:lpstr>数字化编码</vt:lpstr>
      <vt:lpstr>1.1 进位计数制</vt:lpstr>
      <vt:lpstr>常用数制 – 十进制</vt:lpstr>
      <vt:lpstr>常用数制 – 二进制</vt:lpstr>
      <vt:lpstr>常用数制 – 八进制</vt:lpstr>
      <vt:lpstr>常用数制 – 十六进制</vt:lpstr>
      <vt:lpstr>扩展到一般情况 – R 进制</vt:lpstr>
      <vt:lpstr>扩展到一般情况 – R 进制</vt:lpstr>
      <vt:lpstr>十进制与二进制</vt:lpstr>
      <vt:lpstr>第一章   数制与编码</vt:lpstr>
      <vt:lpstr>2.2 二进制数与其他计数制数之间的转换</vt:lpstr>
      <vt:lpstr>R 进制数转换为十进制数</vt:lpstr>
      <vt:lpstr>十进制数转换为 R 进制数</vt:lpstr>
      <vt:lpstr>十进制数转换为 R 进制数</vt:lpstr>
      <vt:lpstr>十进制数转换为 R 进制数</vt:lpstr>
      <vt:lpstr>十进制数转换为 R 进制数</vt:lpstr>
      <vt:lpstr>十进制数转换为 R 进制数</vt:lpstr>
      <vt:lpstr>十进制数转换为 R 进制数</vt:lpstr>
      <vt:lpstr>二、十六进制数的相互转换</vt:lpstr>
      <vt:lpstr>二、十六进制数的相互转换</vt:lpstr>
      <vt:lpstr>二、十六进制数的相互转换</vt:lpstr>
      <vt:lpstr>第一章   数制与编码</vt:lpstr>
      <vt:lpstr>1.3 二进制的算术运算</vt:lpstr>
      <vt:lpstr>1.3 二进制的算术运算：加法</vt:lpstr>
      <vt:lpstr>1.3 二进制的算术运算：加法</vt:lpstr>
      <vt:lpstr>1.3 二进制的算术运算：减法</vt:lpstr>
      <vt:lpstr>1.3 二进制的算术运算：减法</vt:lpstr>
      <vt:lpstr>1.3 二进制的算术运算：乘法</vt:lpstr>
      <vt:lpstr>1.3 二进制的算术运算：乘法</vt:lpstr>
      <vt:lpstr>1.3 二进制的算术运算：除法</vt:lpstr>
      <vt:lpstr>第一章   数制与编码</vt:lpstr>
      <vt:lpstr>2.1 数值型数据的编码表示</vt:lpstr>
      <vt:lpstr>2.1 数值型数据的编码表示</vt:lpstr>
      <vt:lpstr>2.1.1 定点数的编码</vt:lpstr>
      <vt:lpstr>2.1.1 定点数的编码</vt:lpstr>
      <vt:lpstr>2.1.1 定点数的编码：原码表示法</vt:lpstr>
      <vt:lpstr>2.1.1 定点数的编码：原码表示法</vt:lpstr>
      <vt:lpstr>2.1.1 定点数的编码：原码表示法</vt:lpstr>
      <vt:lpstr>2.1.1 定点数的编码：补码表示法</vt:lpstr>
      <vt:lpstr>2.1.1 定点数的编码：补码表示法</vt:lpstr>
      <vt:lpstr>2.1.1 定点数的编码：补码表示法</vt:lpstr>
      <vt:lpstr>2.1.1 定点数的编码：特殊数据的补码表示</vt:lpstr>
      <vt:lpstr>2.1.1 定点数的编码：特殊数据的补码表示</vt:lpstr>
      <vt:lpstr>2.1.1 定点数的编码：特殊数据的补码表示</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定点数的编码：反码表示法</vt:lpstr>
      <vt:lpstr>2.1.1 定点数的编码：移码表示法</vt:lpstr>
      <vt:lpstr>2.1.1 定点数的编码：移码表示法</vt:lpstr>
      <vt:lpstr>2.1.2 整数的表示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十进制数与8421码的相互转换</vt:lpstr>
      <vt:lpstr>二进制数转为8421码</vt:lpstr>
      <vt:lpstr>计算机内部的BCD码</vt:lpstr>
      <vt:lpstr>第一章   数制与编码</vt:lpstr>
      <vt:lpstr>2.2 非数值型数据的编码表示</vt:lpstr>
      <vt:lpstr>西文字符的表示</vt:lpstr>
      <vt:lpstr>西文字符的表示</vt:lpstr>
      <vt:lpstr>7位ASCII码表</vt:lpstr>
      <vt:lpstr>第一章 小结</vt:lpstr>
      <vt:lpstr>第一章 小结</vt:lpstr>
      <vt:lpstr>第一章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QiuTian</cp:lastModifiedBy>
  <cp:revision>668</cp:revision>
  <cp:lastPrinted>2023-02-03T13:10:35Z</cp:lastPrinted>
  <dcterms:created xsi:type="dcterms:W3CDTF">2022-05-23T00:45:00Z</dcterms:created>
  <dcterms:modified xsi:type="dcterms:W3CDTF">2023-02-14T13:06:00Z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